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5" r:id="rId1"/>
    <p:sldMasterId id="2147483692" r:id="rId2"/>
  </p:sldMasterIdLst>
  <p:notesMasterIdLst>
    <p:notesMasterId r:id="rId81"/>
  </p:notesMasterIdLst>
  <p:sldIdLst>
    <p:sldId id="351" r:id="rId3"/>
    <p:sldId id="356" r:id="rId4"/>
    <p:sldId id="355" r:id="rId5"/>
    <p:sldId id="354" r:id="rId6"/>
    <p:sldId id="357" r:id="rId7"/>
    <p:sldId id="352" r:id="rId8"/>
    <p:sldId id="359" r:id="rId9"/>
    <p:sldId id="360" r:id="rId10"/>
    <p:sldId id="361" r:id="rId11"/>
    <p:sldId id="362" r:id="rId12"/>
    <p:sldId id="370" r:id="rId13"/>
    <p:sldId id="363" r:id="rId14"/>
    <p:sldId id="353" r:id="rId15"/>
    <p:sldId id="364" r:id="rId16"/>
    <p:sldId id="365" r:id="rId17"/>
    <p:sldId id="366" r:id="rId18"/>
    <p:sldId id="367" r:id="rId19"/>
    <p:sldId id="368" r:id="rId20"/>
    <p:sldId id="369" r:id="rId21"/>
    <p:sldId id="371" r:id="rId22"/>
    <p:sldId id="372" r:id="rId23"/>
    <p:sldId id="373" r:id="rId24"/>
    <p:sldId id="374" r:id="rId25"/>
    <p:sldId id="375" r:id="rId26"/>
    <p:sldId id="376" r:id="rId27"/>
    <p:sldId id="377" r:id="rId28"/>
    <p:sldId id="378" r:id="rId29"/>
    <p:sldId id="379" r:id="rId30"/>
    <p:sldId id="380" r:id="rId31"/>
    <p:sldId id="381" r:id="rId32"/>
    <p:sldId id="382" r:id="rId33"/>
    <p:sldId id="383" r:id="rId34"/>
    <p:sldId id="384" r:id="rId35"/>
    <p:sldId id="385" r:id="rId36"/>
    <p:sldId id="386" r:id="rId37"/>
    <p:sldId id="387" r:id="rId38"/>
    <p:sldId id="388" r:id="rId39"/>
    <p:sldId id="389" r:id="rId40"/>
    <p:sldId id="390" r:id="rId41"/>
    <p:sldId id="391" r:id="rId42"/>
    <p:sldId id="392" r:id="rId43"/>
    <p:sldId id="393" r:id="rId44"/>
    <p:sldId id="430" r:id="rId45"/>
    <p:sldId id="429" r:id="rId46"/>
    <p:sldId id="431" r:id="rId47"/>
    <p:sldId id="432" r:id="rId48"/>
    <p:sldId id="433" r:id="rId49"/>
    <p:sldId id="434" r:id="rId50"/>
    <p:sldId id="435" r:id="rId51"/>
    <p:sldId id="436" r:id="rId52"/>
    <p:sldId id="437" r:id="rId53"/>
    <p:sldId id="438" r:id="rId54"/>
    <p:sldId id="439" r:id="rId55"/>
    <p:sldId id="440" r:id="rId56"/>
    <p:sldId id="441" r:id="rId57"/>
    <p:sldId id="442" r:id="rId58"/>
    <p:sldId id="443" r:id="rId59"/>
    <p:sldId id="444" r:id="rId60"/>
    <p:sldId id="445" r:id="rId61"/>
    <p:sldId id="446" r:id="rId62"/>
    <p:sldId id="447" r:id="rId63"/>
    <p:sldId id="448" r:id="rId64"/>
    <p:sldId id="449" r:id="rId65"/>
    <p:sldId id="450" r:id="rId66"/>
    <p:sldId id="416" r:id="rId67"/>
    <p:sldId id="417" r:id="rId68"/>
    <p:sldId id="418" r:id="rId69"/>
    <p:sldId id="419" r:id="rId70"/>
    <p:sldId id="420" r:id="rId71"/>
    <p:sldId id="423" r:id="rId72"/>
    <p:sldId id="424" r:id="rId73"/>
    <p:sldId id="425" r:id="rId74"/>
    <p:sldId id="426" r:id="rId75"/>
    <p:sldId id="427" r:id="rId76"/>
    <p:sldId id="428" r:id="rId77"/>
    <p:sldId id="421" r:id="rId78"/>
    <p:sldId id="422" r:id="rId79"/>
    <p:sldId id="358"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pthi m" initials="dm" lastIdx="1" clrIdx="0">
    <p:extLst>
      <p:ext uri="{19B8F6BF-5375-455C-9EA6-DF929625EA0E}">
        <p15:presenceInfo xmlns:p15="http://schemas.microsoft.com/office/powerpoint/2012/main" userId="e556f6ae306eec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D13"/>
    <a:srgbClr val="FB7770"/>
    <a:srgbClr val="FDB200"/>
    <a:srgbClr val="138ADD"/>
    <a:srgbClr val="4ED4AC"/>
    <a:srgbClr val="0D95BC"/>
    <a:srgbClr val="00B09B"/>
    <a:srgbClr val="F89F1B"/>
    <a:srgbClr val="2B323B"/>
    <a:srgbClr val="F0EE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172" autoAdjust="0"/>
    <p:restoredTop sz="96433" autoAdjust="0"/>
  </p:normalViewPr>
  <p:slideViewPr>
    <p:cSldViewPr snapToGrid="0" showGuides="1">
      <p:cViewPr>
        <p:scale>
          <a:sx n="65" d="100"/>
          <a:sy n="65" d="100"/>
        </p:scale>
        <p:origin x="828" y="23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commentAuthors" Target="commentAuthor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F5B795-3515-4D03-A024-490936B2E3A7}"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EA3C02A9-EC9E-4FDD-A8A0-395AAF87A53C}">
      <dgm:prSet phldrT="[Text]"/>
      <dgm:spPr/>
      <dgm:t>
        <a:bodyPr/>
        <a:lstStyle/>
        <a:p>
          <a:r>
            <a:rPr lang="en-US" dirty="0"/>
            <a:t>Master</a:t>
          </a:r>
        </a:p>
      </dgm:t>
    </dgm:pt>
    <dgm:pt modelId="{5C1D1C6B-E521-4AD9-BA7A-A510E41D5851}" type="parTrans" cxnId="{B50E55B5-B215-4B0A-98F3-014FB883CE09}">
      <dgm:prSet/>
      <dgm:spPr/>
      <dgm:t>
        <a:bodyPr/>
        <a:lstStyle/>
        <a:p>
          <a:endParaRPr lang="en-US"/>
        </a:p>
      </dgm:t>
    </dgm:pt>
    <dgm:pt modelId="{81298CBB-4971-476E-89D0-C256060F2977}" type="sibTrans" cxnId="{B50E55B5-B215-4B0A-98F3-014FB883CE09}">
      <dgm:prSet/>
      <dgm:spPr/>
      <dgm:t>
        <a:bodyPr/>
        <a:lstStyle/>
        <a:p>
          <a:endParaRPr lang="en-US"/>
        </a:p>
      </dgm:t>
    </dgm:pt>
    <dgm:pt modelId="{77DD572F-0794-493E-BF9E-EBBAD90FEACE}">
      <dgm:prSet phldrT="[Text]"/>
      <dgm:spPr/>
      <dgm:t>
        <a:bodyPr/>
        <a:lstStyle/>
        <a:p>
          <a:r>
            <a:rPr lang="en-US" dirty="0"/>
            <a:t>Purchase</a:t>
          </a:r>
        </a:p>
      </dgm:t>
    </dgm:pt>
    <dgm:pt modelId="{6F6D47E9-6A61-4426-9609-5EDDAC7DC4B3}" type="parTrans" cxnId="{CC7FAE5C-B975-4108-AD97-BA68E00661A0}">
      <dgm:prSet/>
      <dgm:spPr/>
      <dgm:t>
        <a:bodyPr/>
        <a:lstStyle/>
        <a:p>
          <a:endParaRPr lang="en-US"/>
        </a:p>
      </dgm:t>
    </dgm:pt>
    <dgm:pt modelId="{6A7975EA-EE9E-423F-99C1-3404A75C4661}" type="sibTrans" cxnId="{CC7FAE5C-B975-4108-AD97-BA68E00661A0}">
      <dgm:prSet/>
      <dgm:spPr/>
      <dgm:t>
        <a:bodyPr/>
        <a:lstStyle/>
        <a:p>
          <a:endParaRPr lang="en-US"/>
        </a:p>
      </dgm:t>
    </dgm:pt>
    <dgm:pt modelId="{19433DAF-494F-44EC-BC62-1E4B6DF77143}">
      <dgm:prSet phldrT="[Text]"/>
      <dgm:spPr/>
      <dgm:t>
        <a:bodyPr/>
        <a:lstStyle/>
        <a:p>
          <a:r>
            <a:rPr lang="en-US" dirty="0"/>
            <a:t>Sales</a:t>
          </a:r>
        </a:p>
      </dgm:t>
    </dgm:pt>
    <dgm:pt modelId="{43C932AA-87BA-4A9B-A3A6-2C1C95EA58F3}" type="parTrans" cxnId="{7A0D84C9-C526-44FB-9BA4-968515EA3E95}">
      <dgm:prSet/>
      <dgm:spPr/>
      <dgm:t>
        <a:bodyPr/>
        <a:lstStyle/>
        <a:p>
          <a:endParaRPr lang="en-US"/>
        </a:p>
      </dgm:t>
    </dgm:pt>
    <dgm:pt modelId="{5826E52F-7312-4BB4-AA05-301AA4216697}" type="sibTrans" cxnId="{7A0D84C9-C526-44FB-9BA4-968515EA3E95}">
      <dgm:prSet/>
      <dgm:spPr/>
      <dgm:t>
        <a:bodyPr/>
        <a:lstStyle/>
        <a:p>
          <a:endParaRPr lang="en-US"/>
        </a:p>
      </dgm:t>
    </dgm:pt>
    <dgm:pt modelId="{85906A7B-9112-40FB-91AE-EC8FF6CB5685}">
      <dgm:prSet phldrT="[Text]"/>
      <dgm:spPr/>
      <dgm:t>
        <a:bodyPr/>
        <a:lstStyle/>
        <a:p>
          <a:r>
            <a:rPr lang="en-US" dirty="0"/>
            <a:t>Products and Stocks</a:t>
          </a:r>
        </a:p>
      </dgm:t>
    </dgm:pt>
    <dgm:pt modelId="{A5B53756-FED2-468D-A2AD-6DD33230E320}" type="parTrans" cxnId="{AFA05922-41DF-4C76-93A5-BCB4992DA245}">
      <dgm:prSet/>
      <dgm:spPr/>
      <dgm:t>
        <a:bodyPr/>
        <a:lstStyle/>
        <a:p>
          <a:endParaRPr lang="en-US"/>
        </a:p>
      </dgm:t>
    </dgm:pt>
    <dgm:pt modelId="{D82C0EFD-BDFD-4BF2-B836-B9C5BC0D7C8B}" type="sibTrans" cxnId="{AFA05922-41DF-4C76-93A5-BCB4992DA245}">
      <dgm:prSet/>
      <dgm:spPr/>
      <dgm:t>
        <a:bodyPr/>
        <a:lstStyle/>
        <a:p>
          <a:endParaRPr lang="en-US"/>
        </a:p>
      </dgm:t>
    </dgm:pt>
    <dgm:pt modelId="{C55766C4-18B6-4466-9093-EDE777BAFADA}" type="pres">
      <dgm:prSet presAssocID="{7EF5B795-3515-4D03-A024-490936B2E3A7}" presName="cycle" presStyleCnt="0">
        <dgm:presLayoutVars>
          <dgm:chMax val="1"/>
          <dgm:dir/>
          <dgm:animLvl val="ctr"/>
          <dgm:resizeHandles val="exact"/>
        </dgm:presLayoutVars>
      </dgm:prSet>
      <dgm:spPr/>
    </dgm:pt>
    <dgm:pt modelId="{CD8AC9D2-30EA-4709-8AF0-6B31C4612032}" type="pres">
      <dgm:prSet presAssocID="{EA3C02A9-EC9E-4FDD-A8A0-395AAF87A53C}" presName="centerShape" presStyleLbl="node0" presStyleIdx="0" presStyleCnt="1"/>
      <dgm:spPr/>
    </dgm:pt>
    <dgm:pt modelId="{F19B583B-4235-42F0-B7FA-585FEDF1F1E4}" type="pres">
      <dgm:prSet presAssocID="{6F6D47E9-6A61-4426-9609-5EDDAC7DC4B3}" presName="parTrans" presStyleLbl="bgSibTrans2D1" presStyleIdx="0" presStyleCnt="3"/>
      <dgm:spPr/>
    </dgm:pt>
    <dgm:pt modelId="{BAE1B195-15B2-40E2-93D9-6014A4A21C59}" type="pres">
      <dgm:prSet presAssocID="{77DD572F-0794-493E-BF9E-EBBAD90FEACE}" presName="node" presStyleLbl="node1" presStyleIdx="0" presStyleCnt="3">
        <dgm:presLayoutVars>
          <dgm:bulletEnabled val="1"/>
        </dgm:presLayoutVars>
      </dgm:prSet>
      <dgm:spPr/>
    </dgm:pt>
    <dgm:pt modelId="{55FC01BD-6A45-4DBF-9D98-039F53F334CF}" type="pres">
      <dgm:prSet presAssocID="{43C932AA-87BA-4A9B-A3A6-2C1C95EA58F3}" presName="parTrans" presStyleLbl="bgSibTrans2D1" presStyleIdx="1" presStyleCnt="3"/>
      <dgm:spPr/>
    </dgm:pt>
    <dgm:pt modelId="{3A9037CC-8AAD-4D55-856F-6882820A7C67}" type="pres">
      <dgm:prSet presAssocID="{19433DAF-494F-44EC-BC62-1E4B6DF77143}" presName="node" presStyleLbl="node1" presStyleIdx="1" presStyleCnt="3" custRadScaleRad="101992">
        <dgm:presLayoutVars>
          <dgm:bulletEnabled val="1"/>
        </dgm:presLayoutVars>
      </dgm:prSet>
      <dgm:spPr/>
    </dgm:pt>
    <dgm:pt modelId="{2E18645B-5EAA-496D-84B2-0F1384477099}" type="pres">
      <dgm:prSet presAssocID="{A5B53756-FED2-468D-A2AD-6DD33230E320}" presName="parTrans" presStyleLbl="bgSibTrans2D1" presStyleIdx="2" presStyleCnt="3"/>
      <dgm:spPr/>
    </dgm:pt>
    <dgm:pt modelId="{C2B238E1-575A-417A-B371-7AA997EA9E4A}" type="pres">
      <dgm:prSet presAssocID="{85906A7B-9112-40FB-91AE-EC8FF6CB5685}" presName="node" presStyleLbl="node1" presStyleIdx="2" presStyleCnt="3">
        <dgm:presLayoutVars>
          <dgm:bulletEnabled val="1"/>
        </dgm:presLayoutVars>
      </dgm:prSet>
      <dgm:spPr/>
    </dgm:pt>
  </dgm:ptLst>
  <dgm:cxnLst>
    <dgm:cxn modelId="{086AA709-E279-4387-9F19-B8B2B9939CEB}" type="presOf" srcId="{43C932AA-87BA-4A9B-A3A6-2C1C95EA58F3}" destId="{55FC01BD-6A45-4DBF-9D98-039F53F334CF}" srcOrd="0" destOrd="0" presId="urn:microsoft.com/office/officeart/2005/8/layout/radial4"/>
    <dgm:cxn modelId="{A3C74119-9538-44A9-8D79-5F20E6D426CB}" type="presOf" srcId="{19433DAF-494F-44EC-BC62-1E4B6DF77143}" destId="{3A9037CC-8AAD-4D55-856F-6882820A7C67}" srcOrd="0" destOrd="0" presId="urn:microsoft.com/office/officeart/2005/8/layout/radial4"/>
    <dgm:cxn modelId="{DD430221-256D-4608-89D0-C907BE7CC697}" type="presOf" srcId="{77DD572F-0794-493E-BF9E-EBBAD90FEACE}" destId="{BAE1B195-15B2-40E2-93D9-6014A4A21C59}" srcOrd="0" destOrd="0" presId="urn:microsoft.com/office/officeart/2005/8/layout/radial4"/>
    <dgm:cxn modelId="{AFA05922-41DF-4C76-93A5-BCB4992DA245}" srcId="{EA3C02A9-EC9E-4FDD-A8A0-395AAF87A53C}" destId="{85906A7B-9112-40FB-91AE-EC8FF6CB5685}" srcOrd="2" destOrd="0" parTransId="{A5B53756-FED2-468D-A2AD-6DD33230E320}" sibTransId="{D82C0EFD-BDFD-4BF2-B836-B9C5BC0D7C8B}"/>
    <dgm:cxn modelId="{28F55E36-6472-4CDF-94C5-77D772EE8323}" type="presOf" srcId="{EA3C02A9-EC9E-4FDD-A8A0-395AAF87A53C}" destId="{CD8AC9D2-30EA-4709-8AF0-6B31C4612032}" srcOrd="0" destOrd="0" presId="urn:microsoft.com/office/officeart/2005/8/layout/radial4"/>
    <dgm:cxn modelId="{CC7FAE5C-B975-4108-AD97-BA68E00661A0}" srcId="{EA3C02A9-EC9E-4FDD-A8A0-395AAF87A53C}" destId="{77DD572F-0794-493E-BF9E-EBBAD90FEACE}" srcOrd="0" destOrd="0" parTransId="{6F6D47E9-6A61-4426-9609-5EDDAC7DC4B3}" sibTransId="{6A7975EA-EE9E-423F-99C1-3404A75C4661}"/>
    <dgm:cxn modelId="{96000069-F68E-4BAD-B75B-BA500D927C9D}" type="presOf" srcId="{A5B53756-FED2-468D-A2AD-6DD33230E320}" destId="{2E18645B-5EAA-496D-84B2-0F1384477099}" srcOrd="0" destOrd="0" presId="urn:microsoft.com/office/officeart/2005/8/layout/radial4"/>
    <dgm:cxn modelId="{C915BE93-EF99-43FF-8D11-0E1BDDB92038}" type="presOf" srcId="{7EF5B795-3515-4D03-A024-490936B2E3A7}" destId="{C55766C4-18B6-4466-9093-EDE777BAFADA}" srcOrd="0" destOrd="0" presId="urn:microsoft.com/office/officeart/2005/8/layout/radial4"/>
    <dgm:cxn modelId="{8D469FAE-E1BB-4BA8-8D51-467BA57C4BA8}" type="presOf" srcId="{6F6D47E9-6A61-4426-9609-5EDDAC7DC4B3}" destId="{F19B583B-4235-42F0-B7FA-585FEDF1F1E4}" srcOrd="0" destOrd="0" presId="urn:microsoft.com/office/officeart/2005/8/layout/radial4"/>
    <dgm:cxn modelId="{B50E55B5-B215-4B0A-98F3-014FB883CE09}" srcId="{7EF5B795-3515-4D03-A024-490936B2E3A7}" destId="{EA3C02A9-EC9E-4FDD-A8A0-395AAF87A53C}" srcOrd="0" destOrd="0" parTransId="{5C1D1C6B-E521-4AD9-BA7A-A510E41D5851}" sibTransId="{81298CBB-4971-476E-89D0-C256060F2977}"/>
    <dgm:cxn modelId="{77EAE1B7-2782-43FB-A166-D9B398930C5C}" type="presOf" srcId="{85906A7B-9112-40FB-91AE-EC8FF6CB5685}" destId="{C2B238E1-575A-417A-B371-7AA997EA9E4A}" srcOrd="0" destOrd="0" presId="urn:microsoft.com/office/officeart/2005/8/layout/radial4"/>
    <dgm:cxn modelId="{7A0D84C9-C526-44FB-9BA4-968515EA3E95}" srcId="{EA3C02A9-EC9E-4FDD-A8A0-395AAF87A53C}" destId="{19433DAF-494F-44EC-BC62-1E4B6DF77143}" srcOrd="1" destOrd="0" parTransId="{43C932AA-87BA-4A9B-A3A6-2C1C95EA58F3}" sibTransId="{5826E52F-7312-4BB4-AA05-301AA4216697}"/>
    <dgm:cxn modelId="{ACFB882B-8A24-4301-996B-A248905F590B}" type="presParOf" srcId="{C55766C4-18B6-4466-9093-EDE777BAFADA}" destId="{CD8AC9D2-30EA-4709-8AF0-6B31C4612032}" srcOrd="0" destOrd="0" presId="urn:microsoft.com/office/officeart/2005/8/layout/radial4"/>
    <dgm:cxn modelId="{70580882-D6EE-47EB-9306-60632A9FC32C}" type="presParOf" srcId="{C55766C4-18B6-4466-9093-EDE777BAFADA}" destId="{F19B583B-4235-42F0-B7FA-585FEDF1F1E4}" srcOrd="1" destOrd="0" presId="urn:microsoft.com/office/officeart/2005/8/layout/radial4"/>
    <dgm:cxn modelId="{AD3E0626-EEB0-498F-905C-127A0F00F6BC}" type="presParOf" srcId="{C55766C4-18B6-4466-9093-EDE777BAFADA}" destId="{BAE1B195-15B2-40E2-93D9-6014A4A21C59}" srcOrd="2" destOrd="0" presId="urn:microsoft.com/office/officeart/2005/8/layout/radial4"/>
    <dgm:cxn modelId="{0902CA26-3DE1-49C5-BC02-FE0F2BD49834}" type="presParOf" srcId="{C55766C4-18B6-4466-9093-EDE777BAFADA}" destId="{55FC01BD-6A45-4DBF-9D98-039F53F334CF}" srcOrd="3" destOrd="0" presId="urn:microsoft.com/office/officeart/2005/8/layout/radial4"/>
    <dgm:cxn modelId="{05DC299F-C343-4C9F-8D6E-23EF5871A4F7}" type="presParOf" srcId="{C55766C4-18B6-4466-9093-EDE777BAFADA}" destId="{3A9037CC-8AAD-4D55-856F-6882820A7C67}" srcOrd="4" destOrd="0" presId="urn:microsoft.com/office/officeart/2005/8/layout/radial4"/>
    <dgm:cxn modelId="{BCD82495-F17B-4D5B-881F-2F295E9CD39B}" type="presParOf" srcId="{C55766C4-18B6-4466-9093-EDE777BAFADA}" destId="{2E18645B-5EAA-496D-84B2-0F1384477099}" srcOrd="5" destOrd="0" presId="urn:microsoft.com/office/officeart/2005/8/layout/radial4"/>
    <dgm:cxn modelId="{ACC0FD6A-BD89-439C-875D-2480ECAC92FF}" type="presParOf" srcId="{C55766C4-18B6-4466-9093-EDE777BAFADA}" destId="{C2B238E1-575A-417A-B371-7AA997EA9E4A}"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1AF7FC-4531-4C15-874D-287ADC6D99E6}" type="doc">
      <dgm:prSet loTypeId="urn:microsoft.com/office/officeart/2005/8/layout/hProcess9" loCatId="process" qsTypeId="urn:microsoft.com/office/officeart/2005/8/quickstyle/simple1" qsCatId="simple" csTypeId="urn:microsoft.com/office/officeart/2005/8/colors/accent1_2" csCatId="accent1" phldr="1"/>
      <dgm:spPr/>
    </dgm:pt>
    <dgm:pt modelId="{EA811923-38F1-4478-8460-0DABDA0DBC8B}">
      <dgm:prSet phldrT="[Text]"/>
      <dgm:spPr/>
      <dgm:t>
        <a:bodyPr/>
        <a:lstStyle/>
        <a:p>
          <a:r>
            <a:rPr lang="en-IN" dirty="0"/>
            <a:t>Purchase product</a:t>
          </a:r>
        </a:p>
      </dgm:t>
    </dgm:pt>
    <dgm:pt modelId="{F2E2CCBF-A0EB-4758-B76B-108AF005EAD2}" type="parTrans" cxnId="{7473CE0F-D666-43A6-B928-7CD7C7D99490}">
      <dgm:prSet/>
      <dgm:spPr/>
      <dgm:t>
        <a:bodyPr/>
        <a:lstStyle/>
        <a:p>
          <a:endParaRPr lang="en-IN"/>
        </a:p>
      </dgm:t>
    </dgm:pt>
    <dgm:pt modelId="{347CC354-4ED1-41CD-9781-042376EE4CE3}" type="sibTrans" cxnId="{7473CE0F-D666-43A6-B928-7CD7C7D99490}">
      <dgm:prSet/>
      <dgm:spPr/>
      <dgm:t>
        <a:bodyPr/>
        <a:lstStyle/>
        <a:p>
          <a:endParaRPr lang="en-IN"/>
        </a:p>
      </dgm:t>
    </dgm:pt>
    <dgm:pt modelId="{46A0BD27-1A56-4E87-9988-82364AC96E89}">
      <dgm:prSet phldrT="[Text]"/>
      <dgm:spPr/>
      <dgm:t>
        <a:bodyPr/>
        <a:lstStyle/>
        <a:p>
          <a:r>
            <a:rPr lang="en-IN" dirty="0"/>
            <a:t>Store the stock</a:t>
          </a:r>
        </a:p>
      </dgm:t>
    </dgm:pt>
    <dgm:pt modelId="{2FDEDCFB-B1DC-4738-BB67-69084F0B352E}" type="parTrans" cxnId="{5EE46535-5A4B-4C81-95FA-BE94C285831E}">
      <dgm:prSet/>
      <dgm:spPr/>
      <dgm:t>
        <a:bodyPr/>
        <a:lstStyle/>
        <a:p>
          <a:endParaRPr lang="en-IN"/>
        </a:p>
      </dgm:t>
    </dgm:pt>
    <dgm:pt modelId="{AA936D57-CC85-483A-8BDC-4A9B2A114596}" type="sibTrans" cxnId="{5EE46535-5A4B-4C81-95FA-BE94C285831E}">
      <dgm:prSet/>
      <dgm:spPr/>
      <dgm:t>
        <a:bodyPr/>
        <a:lstStyle/>
        <a:p>
          <a:endParaRPr lang="en-IN"/>
        </a:p>
      </dgm:t>
    </dgm:pt>
    <dgm:pt modelId="{27449B3E-58C3-457F-BB8E-EB6CE7525786}">
      <dgm:prSet phldrT="[Text]"/>
      <dgm:spPr/>
      <dgm:t>
        <a:bodyPr/>
        <a:lstStyle/>
        <a:p>
          <a:r>
            <a:rPr lang="en-IN" dirty="0"/>
            <a:t>Sell product</a:t>
          </a:r>
        </a:p>
      </dgm:t>
    </dgm:pt>
    <dgm:pt modelId="{8AF550C7-B5E3-4E0A-8CF3-59A11260175E}" type="parTrans" cxnId="{705E138A-3FD8-4782-A8F1-54BCDB1B4714}">
      <dgm:prSet/>
      <dgm:spPr/>
      <dgm:t>
        <a:bodyPr/>
        <a:lstStyle/>
        <a:p>
          <a:endParaRPr lang="en-IN"/>
        </a:p>
      </dgm:t>
    </dgm:pt>
    <dgm:pt modelId="{97415190-D76F-485C-9AE0-C3B427DA6108}" type="sibTrans" cxnId="{705E138A-3FD8-4782-A8F1-54BCDB1B4714}">
      <dgm:prSet/>
      <dgm:spPr/>
      <dgm:t>
        <a:bodyPr/>
        <a:lstStyle/>
        <a:p>
          <a:endParaRPr lang="en-IN"/>
        </a:p>
      </dgm:t>
    </dgm:pt>
    <dgm:pt modelId="{ED804AAD-457A-4625-A2A3-C95CE384C9EB}" type="pres">
      <dgm:prSet presAssocID="{181AF7FC-4531-4C15-874D-287ADC6D99E6}" presName="CompostProcess" presStyleCnt="0">
        <dgm:presLayoutVars>
          <dgm:dir/>
          <dgm:resizeHandles val="exact"/>
        </dgm:presLayoutVars>
      </dgm:prSet>
      <dgm:spPr/>
    </dgm:pt>
    <dgm:pt modelId="{53396CE7-6E55-473D-B741-E4981CFE2EB9}" type="pres">
      <dgm:prSet presAssocID="{181AF7FC-4531-4C15-874D-287ADC6D99E6}" presName="arrow" presStyleLbl="bgShp" presStyleIdx="0" presStyleCnt="1" custLinFactNeighborX="155" custLinFactNeighborY="-30801"/>
      <dgm:spPr/>
    </dgm:pt>
    <dgm:pt modelId="{EF7E6371-1E27-4B25-A92A-B11EABE17534}" type="pres">
      <dgm:prSet presAssocID="{181AF7FC-4531-4C15-874D-287ADC6D99E6}" presName="linearProcess" presStyleCnt="0"/>
      <dgm:spPr/>
    </dgm:pt>
    <dgm:pt modelId="{A5B5EC27-F721-44C3-8316-656EDAB1E1F0}" type="pres">
      <dgm:prSet presAssocID="{EA811923-38F1-4478-8460-0DABDA0DBC8B}" presName="textNode" presStyleLbl="node1" presStyleIdx="0" presStyleCnt="3">
        <dgm:presLayoutVars>
          <dgm:bulletEnabled val="1"/>
        </dgm:presLayoutVars>
      </dgm:prSet>
      <dgm:spPr/>
    </dgm:pt>
    <dgm:pt modelId="{AA93F8F0-81E6-4FFD-B918-C1492A784E7A}" type="pres">
      <dgm:prSet presAssocID="{347CC354-4ED1-41CD-9781-042376EE4CE3}" presName="sibTrans" presStyleCnt="0"/>
      <dgm:spPr/>
    </dgm:pt>
    <dgm:pt modelId="{DAB0C75E-0B07-4397-881E-4B3BFCB2F3C7}" type="pres">
      <dgm:prSet presAssocID="{46A0BD27-1A56-4E87-9988-82364AC96E89}" presName="textNode" presStyleLbl="node1" presStyleIdx="1" presStyleCnt="3" custLinFactNeighborY="-7037">
        <dgm:presLayoutVars>
          <dgm:bulletEnabled val="1"/>
        </dgm:presLayoutVars>
      </dgm:prSet>
      <dgm:spPr/>
    </dgm:pt>
    <dgm:pt modelId="{DE61C2BD-A1D4-4220-B754-7D6A05366C31}" type="pres">
      <dgm:prSet presAssocID="{AA936D57-CC85-483A-8BDC-4A9B2A114596}" presName="sibTrans" presStyleCnt="0"/>
      <dgm:spPr/>
    </dgm:pt>
    <dgm:pt modelId="{A57772EB-183A-4020-A1F8-EA04A3A7221D}" type="pres">
      <dgm:prSet presAssocID="{27449B3E-58C3-457F-BB8E-EB6CE7525786}" presName="textNode" presStyleLbl="node1" presStyleIdx="2" presStyleCnt="3" custLinFactNeighborX="2632" custLinFactNeighborY="-616">
        <dgm:presLayoutVars>
          <dgm:bulletEnabled val="1"/>
        </dgm:presLayoutVars>
      </dgm:prSet>
      <dgm:spPr/>
    </dgm:pt>
  </dgm:ptLst>
  <dgm:cxnLst>
    <dgm:cxn modelId="{7473CE0F-D666-43A6-B928-7CD7C7D99490}" srcId="{181AF7FC-4531-4C15-874D-287ADC6D99E6}" destId="{EA811923-38F1-4478-8460-0DABDA0DBC8B}" srcOrd="0" destOrd="0" parTransId="{F2E2CCBF-A0EB-4758-B76B-108AF005EAD2}" sibTransId="{347CC354-4ED1-41CD-9781-042376EE4CE3}"/>
    <dgm:cxn modelId="{5EE46535-5A4B-4C81-95FA-BE94C285831E}" srcId="{181AF7FC-4531-4C15-874D-287ADC6D99E6}" destId="{46A0BD27-1A56-4E87-9988-82364AC96E89}" srcOrd="1" destOrd="0" parTransId="{2FDEDCFB-B1DC-4738-BB67-69084F0B352E}" sibTransId="{AA936D57-CC85-483A-8BDC-4A9B2A114596}"/>
    <dgm:cxn modelId="{CEC57649-F2AA-4999-ADA7-534AFF3A86BA}" type="presOf" srcId="{181AF7FC-4531-4C15-874D-287ADC6D99E6}" destId="{ED804AAD-457A-4625-A2A3-C95CE384C9EB}" srcOrd="0" destOrd="0" presId="urn:microsoft.com/office/officeart/2005/8/layout/hProcess9"/>
    <dgm:cxn modelId="{705E138A-3FD8-4782-A8F1-54BCDB1B4714}" srcId="{181AF7FC-4531-4C15-874D-287ADC6D99E6}" destId="{27449B3E-58C3-457F-BB8E-EB6CE7525786}" srcOrd="2" destOrd="0" parTransId="{8AF550C7-B5E3-4E0A-8CF3-59A11260175E}" sibTransId="{97415190-D76F-485C-9AE0-C3B427DA6108}"/>
    <dgm:cxn modelId="{4083A48D-4F80-407A-9A90-00F84D56BBE7}" type="presOf" srcId="{46A0BD27-1A56-4E87-9988-82364AC96E89}" destId="{DAB0C75E-0B07-4397-881E-4B3BFCB2F3C7}" srcOrd="0" destOrd="0" presId="urn:microsoft.com/office/officeart/2005/8/layout/hProcess9"/>
    <dgm:cxn modelId="{96559091-7B1D-45DC-B975-E013CFA4EB0A}" type="presOf" srcId="{EA811923-38F1-4478-8460-0DABDA0DBC8B}" destId="{A5B5EC27-F721-44C3-8316-656EDAB1E1F0}" srcOrd="0" destOrd="0" presId="urn:microsoft.com/office/officeart/2005/8/layout/hProcess9"/>
    <dgm:cxn modelId="{522F75BB-4FA2-46C3-B1E9-61B493F5279F}" type="presOf" srcId="{27449B3E-58C3-457F-BB8E-EB6CE7525786}" destId="{A57772EB-183A-4020-A1F8-EA04A3A7221D}" srcOrd="0" destOrd="0" presId="urn:microsoft.com/office/officeart/2005/8/layout/hProcess9"/>
    <dgm:cxn modelId="{D8BFACB8-B446-4510-B02E-5D6E3F3980A3}" type="presParOf" srcId="{ED804AAD-457A-4625-A2A3-C95CE384C9EB}" destId="{53396CE7-6E55-473D-B741-E4981CFE2EB9}" srcOrd="0" destOrd="0" presId="urn:microsoft.com/office/officeart/2005/8/layout/hProcess9"/>
    <dgm:cxn modelId="{BBA23EF1-C86A-4057-97D1-A8BC5E6A2354}" type="presParOf" srcId="{ED804AAD-457A-4625-A2A3-C95CE384C9EB}" destId="{EF7E6371-1E27-4B25-A92A-B11EABE17534}" srcOrd="1" destOrd="0" presId="urn:microsoft.com/office/officeart/2005/8/layout/hProcess9"/>
    <dgm:cxn modelId="{8E2F6566-BE85-42A3-A539-13E2B20C1D5A}" type="presParOf" srcId="{EF7E6371-1E27-4B25-A92A-B11EABE17534}" destId="{A5B5EC27-F721-44C3-8316-656EDAB1E1F0}" srcOrd="0" destOrd="0" presId="urn:microsoft.com/office/officeart/2005/8/layout/hProcess9"/>
    <dgm:cxn modelId="{071B5C42-1406-472F-9DA9-96474F6A04E7}" type="presParOf" srcId="{EF7E6371-1E27-4B25-A92A-B11EABE17534}" destId="{AA93F8F0-81E6-4FFD-B918-C1492A784E7A}" srcOrd="1" destOrd="0" presId="urn:microsoft.com/office/officeart/2005/8/layout/hProcess9"/>
    <dgm:cxn modelId="{01F24606-787C-46A9-A17B-B074A938442D}" type="presParOf" srcId="{EF7E6371-1E27-4B25-A92A-B11EABE17534}" destId="{DAB0C75E-0B07-4397-881E-4B3BFCB2F3C7}" srcOrd="2" destOrd="0" presId="urn:microsoft.com/office/officeart/2005/8/layout/hProcess9"/>
    <dgm:cxn modelId="{7F6BC452-A59C-46A0-9229-2C0ABD7981FB}" type="presParOf" srcId="{EF7E6371-1E27-4B25-A92A-B11EABE17534}" destId="{DE61C2BD-A1D4-4220-B754-7D6A05366C31}" srcOrd="3" destOrd="0" presId="urn:microsoft.com/office/officeart/2005/8/layout/hProcess9"/>
    <dgm:cxn modelId="{BAC84E4F-423E-4940-B216-A06115C5F4B5}" type="presParOf" srcId="{EF7E6371-1E27-4B25-A92A-B11EABE17534}" destId="{A57772EB-183A-4020-A1F8-EA04A3A7221D}"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AC9D2-30EA-4709-8AF0-6B31C4612032}">
      <dsp:nvSpPr>
        <dsp:cNvPr id="0" name=""/>
        <dsp:cNvSpPr/>
      </dsp:nvSpPr>
      <dsp:spPr>
        <a:xfrm>
          <a:off x="1598224" y="1771587"/>
          <a:ext cx="1474161" cy="147416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Master</a:t>
          </a:r>
        </a:p>
      </dsp:txBody>
      <dsp:txXfrm>
        <a:off x="1814110" y="1987473"/>
        <a:ext cx="1042389" cy="1042389"/>
      </dsp:txXfrm>
    </dsp:sp>
    <dsp:sp modelId="{F19B583B-4235-42F0-B7FA-585FEDF1F1E4}">
      <dsp:nvSpPr>
        <dsp:cNvPr id="0" name=""/>
        <dsp:cNvSpPr/>
      </dsp:nvSpPr>
      <dsp:spPr>
        <a:xfrm rot="12900000">
          <a:off x="635915" y="1509380"/>
          <a:ext cx="1144535" cy="42013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E1B195-15B2-40E2-93D9-6014A4A21C59}">
      <dsp:nvSpPr>
        <dsp:cNvPr id="0" name=""/>
        <dsp:cNvSpPr/>
      </dsp:nvSpPr>
      <dsp:spPr>
        <a:xfrm>
          <a:off x="39182" y="831028"/>
          <a:ext cx="1400453" cy="11203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Purchase</a:t>
          </a:r>
        </a:p>
      </dsp:txBody>
      <dsp:txXfrm>
        <a:off x="71996" y="863842"/>
        <a:ext cx="1334825" cy="1054734"/>
      </dsp:txXfrm>
    </dsp:sp>
    <dsp:sp modelId="{55FC01BD-6A45-4DBF-9D98-039F53F334CF}">
      <dsp:nvSpPr>
        <dsp:cNvPr id="0" name=""/>
        <dsp:cNvSpPr/>
      </dsp:nvSpPr>
      <dsp:spPr>
        <a:xfrm rot="16200000">
          <a:off x="1762916" y="922502"/>
          <a:ext cx="1144778" cy="42013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A9037CC-8AAD-4D55-856F-6882820A7C67}">
      <dsp:nvSpPr>
        <dsp:cNvPr id="0" name=""/>
        <dsp:cNvSpPr/>
      </dsp:nvSpPr>
      <dsp:spPr>
        <a:xfrm>
          <a:off x="1635078" y="0"/>
          <a:ext cx="1400453" cy="11203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t>Sales</a:t>
          </a:r>
        </a:p>
      </dsp:txBody>
      <dsp:txXfrm>
        <a:off x="1667892" y="32814"/>
        <a:ext cx="1334825" cy="1054734"/>
      </dsp:txXfrm>
    </dsp:sp>
    <dsp:sp modelId="{2E18645B-5EAA-496D-84B2-0F1384477099}">
      <dsp:nvSpPr>
        <dsp:cNvPr id="0" name=""/>
        <dsp:cNvSpPr/>
      </dsp:nvSpPr>
      <dsp:spPr>
        <a:xfrm rot="19500000">
          <a:off x="2890159" y="1509380"/>
          <a:ext cx="1144535" cy="42013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2B238E1-575A-417A-B371-7AA997EA9E4A}">
      <dsp:nvSpPr>
        <dsp:cNvPr id="0" name=""/>
        <dsp:cNvSpPr/>
      </dsp:nvSpPr>
      <dsp:spPr>
        <a:xfrm>
          <a:off x="3230975" y="831028"/>
          <a:ext cx="1400453" cy="11203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Products and Stocks</a:t>
          </a:r>
        </a:p>
      </dsp:txBody>
      <dsp:txXfrm>
        <a:off x="3263789" y="863842"/>
        <a:ext cx="1334825" cy="10547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96CE7-6E55-473D-B741-E4981CFE2EB9}">
      <dsp:nvSpPr>
        <dsp:cNvPr id="0" name=""/>
        <dsp:cNvSpPr/>
      </dsp:nvSpPr>
      <dsp:spPr>
        <a:xfrm>
          <a:off x="235169" y="0"/>
          <a:ext cx="2619239" cy="214162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B5EC27-F721-44C3-8316-656EDAB1E1F0}">
      <dsp:nvSpPr>
        <dsp:cNvPr id="0" name=""/>
        <dsp:cNvSpPr/>
      </dsp:nvSpPr>
      <dsp:spPr>
        <a:xfrm>
          <a:off x="3310" y="642486"/>
          <a:ext cx="991844" cy="8566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Purchase product</a:t>
          </a:r>
        </a:p>
      </dsp:txBody>
      <dsp:txXfrm>
        <a:off x="45128" y="684304"/>
        <a:ext cx="908208" cy="773012"/>
      </dsp:txXfrm>
    </dsp:sp>
    <dsp:sp modelId="{DAB0C75E-0B07-4397-881E-4B3BFCB2F3C7}">
      <dsp:nvSpPr>
        <dsp:cNvPr id="0" name=""/>
        <dsp:cNvSpPr/>
      </dsp:nvSpPr>
      <dsp:spPr>
        <a:xfrm>
          <a:off x="1044806" y="582204"/>
          <a:ext cx="991844" cy="8566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Store the stock</a:t>
          </a:r>
        </a:p>
      </dsp:txBody>
      <dsp:txXfrm>
        <a:off x="1086624" y="624022"/>
        <a:ext cx="908208" cy="773012"/>
      </dsp:txXfrm>
    </dsp:sp>
    <dsp:sp modelId="{A57772EB-183A-4020-A1F8-EA04A3A7221D}">
      <dsp:nvSpPr>
        <dsp:cNvPr id="0" name=""/>
        <dsp:cNvSpPr/>
      </dsp:nvSpPr>
      <dsp:spPr>
        <a:xfrm>
          <a:off x="2087610" y="637209"/>
          <a:ext cx="991844" cy="8566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Sell product</a:t>
          </a:r>
        </a:p>
      </dsp:txBody>
      <dsp:txXfrm>
        <a:off x="2129428" y="679027"/>
        <a:ext cx="908208" cy="773012"/>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9243F-B1BB-4202-BD78-416ACA555174}" type="datetimeFigureOut">
              <a:rPr lang="en-US" smtClean="0"/>
              <a:t>7/24/2018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D2766-C49B-4C1A-9FEE-6F146754B02B}" type="slidenum">
              <a:rPr lang="en-US" smtClean="0"/>
              <a:t>‹#›</a:t>
            </a:fld>
            <a:endParaRPr lang="en-US"/>
          </a:p>
        </p:txBody>
      </p:sp>
    </p:spTree>
    <p:extLst>
      <p:ext uri="{BB962C8B-B14F-4D97-AF65-F5344CB8AC3E}">
        <p14:creationId xmlns:p14="http://schemas.microsoft.com/office/powerpoint/2010/main" val="406404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2641792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1661490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2694532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2531294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1570201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4193655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1099866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3129556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2226814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3231307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1661490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1661490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2694532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1661490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2694532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3231307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2641792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1661490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2694532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3231307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2694532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401003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2694532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3231307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2694532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3231307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template library</a:t>
            </a:r>
            <a:endParaRPr lang="en-US" dirty="0"/>
          </a:p>
        </p:txBody>
      </p:sp>
    </p:spTree>
    <p:extLst>
      <p:ext uri="{BB962C8B-B14F-4D97-AF65-F5344CB8AC3E}">
        <p14:creationId xmlns:p14="http://schemas.microsoft.com/office/powerpoint/2010/main" val="2641792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presentationgo.com/"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C080B99-07D2-4EFE-919F-8D441B19CBAE}"/>
              </a:ext>
            </a:extLst>
          </p:cNvPr>
          <p:cNvSpPr>
            <a:spLocks noGrp="1"/>
          </p:cNvSpPr>
          <p:nvPr>
            <p:ph type="pic" sz="quarter" idx="13"/>
          </p:nvPr>
        </p:nvSpPr>
        <p:spPr>
          <a:xfrm>
            <a:off x="2" y="0"/>
            <a:ext cx="9143996" cy="4159244"/>
          </a:xfrm>
          <a:custGeom>
            <a:avLst/>
            <a:gdLst>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675237 w 12191994"/>
              <a:gd name="connsiteY3" fmla="*/ 4200953 h 4242819"/>
              <a:gd name="connsiteX4" fmla="*/ 3622991 w 12191994"/>
              <a:gd name="connsiteY4" fmla="*/ 4204420 h 4242819"/>
              <a:gd name="connsiteX5" fmla="*/ 3510832 w 12191994"/>
              <a:gd name="connsiteY5" fmla="*/ 4208872 h 4242819"/>
              <a:gd name="connsiteX6" fmla="*/ 0 w 12191994"/>
              <a:gd name="connsiteY6" fmla="*/ 4156678 h 4242819"/>
              <a:gd name="connsiteX7" fmla="*/ 61025 w 12191994"/>
              <a:gd name="connsiteY7" fmla="*/ 4162195 h 4242819"/>
              <a:gd name="connsiteX8" fmla="*/ 2166125 w 12191994"/>
              <a:gd name="connsiteY8" fmla="*/ 4242818 h 4242819"/>
              <a:gd name="connsiteX9" fmla="*/ 2166418 w 12191994"/>
              <a:gd name="connsiteY9" fmla="*/ 4242815 h 4242819"/>
              <a:gd name="connsiteX10" fmla="*/ 2166128 w 12191994"/>
              <a:gd name="connsiteY10" fmla="*/ 4242819 h 4242819"/>
              <a:gd name="connsiteX11" fmla="*/ 61028 w 12191994"/>
              <a:gd name="connsiteY11" fmla="*/ 4162196 h 4242819"/>
              <a:gd name="connsiteX12" fmla="*/ 0 w 12191994"/>
              <a:gd name="connsiteY12" fmla="*/ 4156679 h 4242819"/>
              <a:gd name="connsiteX13" fmla="*/ 0 w 12191994"/>
              <a:gd name="connsiteY13" fmla="*/ 0 h 4242819"/>
              <a:gd name="connsiteX14" fmla="*/ 12191994 w 12191994"/>
              <a:gd name="connsiteY14" fmla="*/ 0 h 4242819"/>
              <a:gd name="connsiteX15" fmla="*/ 12191994 w 12191994"/>
              <a:gd name="connsiteY15" fmla="*/ 2062010 h 4242819"/>
              <a:gd name="connsiteX16" fmla="*/ 12172138 w 12191994"/>
              <a:gd name="connsiteY16" fmla="*/ 2073270 h 4242819"/>
              <a:gd name="connsiteX17" fmla="*/ 4335530 w 12191994"/>
              <a:gd name="connsiteY17" fmla="*/ 4157144 h 4242819"/>
              <a:gd name="connsiteX18" fmla="*/ 4303869 w 12191994"/>
              <a:gd name="connsiteY18" fmla="*/ 4159244 h 4242819"/>
              <a:gd name="connsiteX19" fmla="*/ 4393550 w 12191994"/>
              <a:gd name="connsiteY19" fmla="*/ 4151137 h 4242819"/>
              <a:gd name="connsiteX20" fmla="*/ 4199670 w 12191994"/>
              <a:gd name="connsiteY20" fmla="*/ 4117929 h 4242819"/>
              <a:gd name="connsiteX21" fmla="*/ 500184 w 12191994"/>
              <a:gd name="connsiteY21" fmla="*/ 3043554 h 4242819"/>
              <a:gd name="connsiteX22" fmla="*/ 0 w 12191994"/>
              <a:gd name="connsiteY22" fmla="*/ 2813437 h 4242819"/>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009998 w 12191994"/>
              <a:gd name="connsiteY3" fmla="*/ 4228754 h 4242819"/>
              <a:gd name="connsiteX4" fmla="*/ 3675237 w 12191994"/>
              <a:gd name="connsiteY4" fmla="*/ 4200953 h 4242819"/>
              <a:gd name="connsiteX5" fmla="*/ 3622991 w 12191994"/>
              <a:gd name="connsiteY5" fmla="*/ 4204420 h 4242819"/>
              <a:gd name="connsiteX6" fmla="*/ 3510832 w 12191994"/>
              <a:gd name="connsiteY6" fmla="*/ 4208872 h 4242819"/>
              <a:gd name="connsiteX7" fmla="*/ 3675237 w 12191994"/>
              <a:gd name="connsiteY7" fmla="*/ 4200953 h 4242819"/>
              <a:gd name="connsiteX8" fmla="*/ 0 w 12191994"/>
              <a:gd name="connsiteY8" fmla="*/ 4156679 h 4242819"/>
              <a:gd name="connsiteX9" fmla="*/ 61025 w 12191994"/>
              <a:gd name="connsiteY9" fmla="*/ 4162195 h 4242819"/>
              <a:gd name="connsiteX10" fmla="*/ 2166125 w 12191994"/>
              <a:gd name="connsiteY10" fmla="*/ 4242818 h 4242819"/>
              <a:gd name="connsiteX11" fmla="*/ 2166418 w 12191994"/>
              <a:gd name="connsiteY11" fmla="*/ 4242815 h 4242819"/>
              <a:gd name="connsiteX12" fmla="*/ 2166128 w 12191994"/>
              <a:gd name="connsiteY12" fmla="*/ 4242819 h 4242819"/>
              <a:gd name="connsiteX13" fmla="*/ 61028 w 12191994"/>
              <a:gd name="connsiteY13" fmla="*/ 4162196 h 4242819"/>
              <a:gd name="connsiteX14" fmla="*/ 0 w 12191994"/>
              <a:gd name="connsiteY14" fmla="*/ 4156679 h 4242819"/>
              <a:gd name="connsiteX15" fmla="*/ 0 w 12191994"/>
              <a:gd name="connsiteY15" fmla="*/ 0 h 4242819"/>
              <a:gd name="connsiteX16" fmla="*/ 12191994 w 12191994"/>
              <a:gd name="connsiteY16" fmla="*/ 0 h 4242819"/>
              <a:gd name="connsiteX17" fmla="*/ 12191994 w 12191994"/>
              <a:gd name="connsiteY17" fmla="*/ 2062010 h 4242819"/>
              <a:gd name="connsiteX18" fmla="*/ 12172138 w 12191994"/>
              <a:gd name="connsiteY18" fmla="*/ 2073270 h 4242819"/>
              <a:gd name="connsiteX19" fmla="*/ 4335530 w 12191994"/>
              <a:gd name="connsiteY19" fmla="*/ 4157144 h 4242819"/>
              <a:gd name="connsiteX20" fmla="*/ 4303869 w 12191994"/>
              <a:gd name="connsiteY20" fmla="*/ 4159244 h 4242819"/>
              <a:gd name="connsiteX21" fmla="*/ 4393550 w 12191994"/>
              <a:gd name="connsiteY21" fmla="*/ 4151137 h 4242819"/>
              <a:gd name="connsiteX22" fmla="*/ 4199670 w 12191994"/>
              <a:gd name="connsiteY22" fmla="*/ 4117929 h 4242819"/>
              <a:gd name="connsiteX23" fmla="*/ 500184 w 12191994"/>
              <a:gd name="connsiteY23" fmla="*/ 3043554 h 4242819"/>
              <a:gd name="connsiteX24" fmla="*/ 0 w 12191994"/>
              <a:gd name="connsiteY24" fmla="*/ 2813437 h 4242819"/>
              <a:gd name="connsiteX25" fmla="*/ 0 w 12191994"/>
              <a:gd name="connsiteY25" fmla="*/ 0 h 4242819"/>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009998 w 12191994"/>
              <a:gd name="connsiteY3" fmla="*/ 4228754 h 4242819"/>
              <a:gd name="connsiteX4" fmla="*/ 3675237 w 12191994"/>
              <a:gd name="connsiteY4" fmla="*/ 4200953 h 4242819"/>
              <a:gd name="connsiteX5" fmla="*/ 3622991 w 12191994"/>
              <a:gd name="connsiteY5" fmla="*/ 4204420 h 4242819"/>
              <a:gd name="connsiteX6" fmla="*/ 3510832 w 12191994"/>
              <a:gd name="connsiteY6" fmla="*/ 4208872 h 4242819"/>
              <a:gd name="connsiteX7" fmla="*/ 3675237 w 12191994"/>
              <a:gd name="connsiteY7" fmla="*/ 4200953 h 4242819"/>
              <a:gd name="connsiteX8" fmla="*/ 0 w 12191994"/>
              <a:gd name="connsiteY8" fmla="*/ 4156679 h 4242819"/>
              <a:gd name="connsiteX9" fmla="*/ 61025 w 12191994"/>
              <a:gd name="connsiteY9" fmla="*/ 4162195 h 4242819"/>
              <a:gd name="connsiteX10" fmla="*/ 2166125 w 12191994"/>
              <a:gd name="connsiteY10" fmla="*/ 4242818 h 4242819"/>
              <a:gd name="connsiteX11" fmla="*/ 2166418 w 12191994"/>
              <a:gd name="connsiteY11" fmla="*/ 4242815 h 4242819"/>
              <a:gd name="connsiteX12" fmla="*/ 2166128 w 12191994"/>
              <a:gd name="connsiteY12" fmla="*/ 4242819 h 4242819"/>
              <a:gd name="connsiteX13" fmla="*/ 0 w 12191994"/>
              <a:gd name="connsiteY13" fmla="*/ 4156679 h 4242819"/>
              <a:gd name="connsiteX14" fmla="*/ 0 w 12191994"/>
              <a:gd name="connsiteY14" fmla="*/ 0 h 4242819"/>
              <a:gd name="connsiteX15" fmla="*/ 12191994 w 12191994"/>
              <a:gd name="connsiteY15" fmla="*/ 0 h 4242819"/>
              <a:gd name="connsiteX16" fmla="*/ 12191994 w 12191994"/>
              <a:gd name="connsiteY16" fmla="*/ 2062010 h 4242819"/>
              <a:gd name="connsiteX17" fmla="*/ 12172138 w 12191994"/>
              <a:gd name="connsiteY17" fmla="*/ 2073270 h 4242819"/>
              <a:gd name="connsiteX18" fmla="*/ 4335530 w 12191994"/>
              <a:gd name="connsiteY18" fmla="*/ 4157144 h 4242819"/>
              <a:gd name="connsiteX19" fmla="*/ 4303869 w 12191994"/>
              <a:gd name="connsiteY19" fmla="*/ 4159244 h 4242819"/>
              <a:gd name="connsiteX20" fmla="*/ 4393550 w 12191994"/>
              <a:gd name="connsiteY20" fmla="*/ 4151137 h 4242819"/>
              <a:gd name="connsiteX21" fmla="*/ 4199670 w 12191994"/>
              <a:gd name="connsiteY21" fmla="*/ 4117929 h 4242819"/>
              <a:gd name="connsiteX22" fmla="*/ 500184 w 12191994"/>
              <a:gd name="connsiteY22" fmla="*/ 3043554 h 4242819"/>
              <a:gd name="connsiteX23" fmla="*/ 0 w 12191994"/>
              <a:gd name="connsiteY23" fmla="*/ 2813437 h 4242819"/>
              <a:gd name="connsiteX24" fmla="*/ 0 w 12191994"/>
              <a:gd name="connsiteY24" fmla="*/ 0 h 4242819"/>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009998 w 12191994"/>
              <a:gd name="connsiteY3" fmla="*/ 4228754 h 4242819"/>
              <a:gd name="connsiteX4" fmla="*/ 3675237 w 12191994"/>
              <a:gd name="connsiteY4" fmla="*/ 4200953 h 4242819"/>
              <a:gd name="connsiteX5" fmla="*/ 3622991 w 12191994"/>
              <a:gd name="connsiteY5" fmla="*/ 4204420 h 4242819"/>
              <a:gd name="connsiteX6" fmla="*/ 3510832 w 12191994"/>
              <a:gd name="connsiteY6" fmla="*/ 4208872 h 4242819"/>
              <a:gd name="connsiteX7" fmla="*/ 3675237 w 12191994"/>
              <a:gd name="connsiteY7" fmla="*/ 4200953 h 4242819"/>
              <a:gd name="connsiteX8" fmla="*/ 0 w 12191994"/>
              <a:gd name="connsiteY8" fmla="*/ 4156679 h 4242819"/>
              <a:gd name="connsiteX9" fmla="*/ 2166125 w 12191994"/>
              <a:gd name="connsiteY9" fmla="*/ 4242818 h 4242819"/>
              <a:gd name="connsiteX10" fmla="*/ 2166418 w 12191994"/>
              <a:gd name="connsiteY10" fmla="*/ 4242815 h 4242819"/>
              <a:gd name="connsiteX11" fmla="*/ 2166128 w 12191994"/>
              <a:gd name="connsiteY11" fmla="*/ 4242819 h 4242819"/>
              <a:gd name="connsiteX12" fmla="*/ 0 w 12191994"/>
              <a:gd name="connsiteY12" fmla="*/ 4156679 h 4242819"/>
              <a:gd name="connsiteX13" fmla="*/ 0 w 12191994"/>
              <a:gd name="connsiteY13" fmla="*/ 0 h 4242819"/>
              <a:gd name="connsiteX14" fmla="*/ 12191994 w 12191994"/>
              <a:gd name="connsiteY14" fmla="*/ 0 h 4242819"/>
              <a:gd name="connsiteX15" fmla="*/ 12191994 w 12191994"/>
              <a:gd name="connsiteY15" fmla="*/ 2062010 h 4242819"/>
              <a:gd name="connsiteX16" fmla="*/ 12172138 w 12191994"/>
              <a:gd name="connsiteY16" fmla="*/ 2073270 h 4242819"/>
              <a:gd name="connsiteX17" fmla="*/ 4335530 w 12191994"/>
              <a:gd name="connsiteY17" fmla="*/ 4157144 h 4242819"/>
              <a:gd name="connsiteX18" fmla="*/ 4303869 w 12191994"/>
              <a:gd name="connsiteY18" fmla="*/ 4159244 h 4242819"/>
              <a:gd name="connsiteX19" fmla="*/ 4393550 w 12191994"/>
              <a:gd name="connsiteY19" fmla="*/ 4151137 h 4242819"/>
              <a:gd name="connsiteX20" fmla="*/ 4199670 w 12191994"/>
              <a:gd name="connsiteY20" fmla="*/ 4117929 h 4242819"/>
              <a:gd name="connsiteX21" fmla="*/ 500184 w 12191994"/>
              <a:gd name="connsiteY21" fmla="*/ 3043554 h 4242819"/>
              <a:gd name="connsiteX22" fmla="*/ 0 w 12191994"/>
              <a:gd name="connsiteY22" fmla="*/ 2813437 h 4242819"/>
              <a:gd name="connsiteX23" fmla="*/ 0 w 12191994"/>
              <a:gd name="connsiteY23" fmla="*/ 0 h 4242819"/>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009998 w 12191994"/>
              <a:gd name="connsiteY3" fmla="*/ 4228754 h 4242819"/>
              <a:gd name="connsiteX4" fmla="*/ 3675237 w 12191994"/>
              <a:gd name="connsiteY4" fmla="*/ 4200953 h 4242819"/>
              <a:gd name="connsiteX5" fmla="*/ 3622991 w 12191994"/>
              <a:gd name="connsiteY5" fmla="*/ 4204420 h 4242819"/>
              <a:gd name="connsiteX6" fmla="*/ 3510832 w 12191994"/>
              <a:gd name="connsiteY6" fmla="*/ 4208872 h 4242819"/>
              <a:gd name="connsiteX7" fmla="*/ 3675237 w 12191994"/>
              <a:gd name="connsiteY7" fmla="*/ 4200953 h 4242819"/>
              <a:gd name="connsiteX8" fmla="*/ 2166128 w 12191994"/>
              <a:gd name="connsiteY8" fmla="*/ 4242819 h 4242819"/>
              <a:gd name="connsiteX9" fmla="*/ 2166125 w 12191994"/>
              <a:gd name="connsiteY9" fmla="*/ 4242818 h 4242819"/>
              <a:gd name="connsiteX10" fmla="*/ 2166418 w 12191994"/>
              <a:gd name="connsiteY10" fmla="*/ 4242815 h 4242819"/>
              <a:gd name="connsiteX11" fmla="*/ 2166128 w 12191994"/>
              <a:gd name="connsiteY11" fmla="*/ 4242819 h 4242819"/>
              <a:gd name="connsiteX12" fmla="*/ 0 w 12191994"/>
              <a:gd name="connsiteY12" fmla="*/ 0 h 4242819"/>
              <a:gd name="connsiteX13" fmla="*/ 12191994 w 12191994"/>
              <a:gd name="connsiteY13" fmla="*/ 0 h 4242819"/>
              <a:gd name="connsiteX14" fmla="*/ 12191994 w 12191994"/>
              <a:gd name="connsiteY14" fmla="*/ 2062010 h 4242819"/>
              <a:gd name="connsiteX15" fmla="*/ 12172138 w 12191994"/>
              <a:gd name="connsiteY15" fmla="*/ 2073270 h 4242819"/>
              <a:gd name="connsiteX16" fmla="*/ 4335530 w 12191994"/>
              <a:gd name="connsiteY16" fmla="*/ 4157144 h 4242819"/>
              <a:gd name="connsiteX17" fmla="*/ 4303869 w 12191994"/>
              <a:gd name="connsiteY17" fmla="*/ 4159244 h 4242819"/>
              <a:gd name="connsiteX18" fmla="*/ 4393550 w 12191994"/>
              <a:gd name="connsiteY18" fmla="*/ 4151137 h 4242819"/>
              <a:gd name="connsiteX19" fmla="*/ 4199670 w 12191994"/>
              <a:gd name="connsiteY19" fmla="*/ 4117929 h 4242819"/>
              <a:gd name="connsiteX20" fmla="*/ 500184 w 12191994"/>
              <a:gd name="connsiteY20" fmla="*/ 3043554 h 4242819"/>
              <a:gd name="connsiteX21" fmla="*/ 0 w 12191994"/>
              <a:gd name="connsiteY21" fmla="*/ 2813437 h 4242819"/>
              <a:gd name="connsiteX22" fmla="*/ 0 w 12191994"/>
              <a:gd name="connsiteY22" fmla="*/ 0 h 4242819"/>
              <a:gd name="connsiteX0" fmla="*/ 3009998 w 12191994"/>
              <a:gd name="connsiteY0" fmla="*/ 4228754 h 4242818"/>
              <a:gd name="connsiteX1" fmla="*/ 2899539 w 12191994"/>
              <a:gd name="connsiteY1" fmla="*/ 4233139 h 4242818"/>
              <a:gd name="connsiteX2" fmla="*/ 2823072 w 12191994"/>
              <a:gd name="connsiteY2" fmla="*/ 4234148 h 4242818"/>
              <a:gd name="connsiteX3" fmla="*/ 3009998 w 12191994"/>
              <a:gd name="connsiteY3" fmla="*/ 4228754 h 4242818"/>
              <a:gd name="connsiteX4" fmla="*/ 3675237 w 12191994"/>
              <a:gd name="connsiteY4" fmla="*/ 4200953 h 4242818"/>
              <a:gd name="connsiteX5" fmla="*/ 3622991 w 12191994"/>
              <a:gd name="connsiteY5" fmla="*/ 4204420 h 4242818"/>
              <a:gd name="connsiteX6" fmla="*/ 3510832 w 12191994"/>
              <a:gd name="connsiteY6" fmla="*/ 4208872 h 4242818"/>
              <a:gd name="connsiteX7" fmla="*/ 3675237 w 12191994"/>
              <a:gd name="connsiteY7" fmla="*/ 4200953 h 4242818"/>
              <a:gd name="connsiteX8" fmla="*/ 2166418 w 12191994"/>
              <a:gd name="connsiteY8" fmla="*/ 4242815 h 4242818"/>
              <a:gd name="connsiteX9" fmla="*/ 2166125 w 12191994"/>
              <a:gd name="connsiteY9" fmla="*/ 4242818 h 4242818"/>
              <a:gd name="connsiteX10" fmla="*/ 2166418 w 12191994"/>
              <a:gd name="connsiteY10" fmla="*/ 4242815 h 4242818"/>
              <a:gd name="connsiteX11" fmla="*/ 0 w 12191994"/>
              <a:gd name="connsiteY11" fmla="*/ 0 h 4242818"/>
              <a:gd name="connsiteX12" fmla="*/ 12191994 w 12191994"/>
              <a:gd name="connsiteY12" fmla="*/ 0 h 4242818"/>
              <a:gd name="connsiteX13" fmla="*/ 12191994 w 12191994"/>
              <a:gd name="connsiteY13" fmla="*/ 2062010 h 4242818"/>
              <a:gd name="connsiteX14" fmla="*/ 12172138 w 12191994"/>
              <a:gd name="connsiteY14" fmla="*/ 2073270 h 4242818"/>
              <a:gd name="connsiteX15" fmla="*/ 4335530 w 12191994"/>
              <a:gd name="connsiteY15" fmla="*/ 4157144 h 4242818"/>
              <a:gd name="connsiteX16" fmla="*/ 4303869 w 12191994"/>
              <a:gd name="connsiteY16" fmla="*/ 4159244 h 4242818"/>
              <a:gd name="connsiteX17" fmla="*/ 4393550 w 12191994"/>
              <a:gd name="connsiteY17" fmla="*/ 4151137 h 4242818"/>
              <a:gd name="connsiteX18" fmla="*/ 4199670 w 12191994"/>
              <a:gd name="connsiteY18" fmla="*/ 4117929 h 4242818"/>
              <a:gd name="connsiteX19" fmla="*/ 500184 w 12191994"/>
              <a:gd name="connsiteY19" fmla="*/ 3043554 h 4242818"/>
              <a:gd name="connsiteX20" fmla="*/ 0 w 12191994"/>
              <a:gd name="connsiteY20" fmla="*/ 2813437 h 4242818"/>
              <a:gd name="connsiteX21" fmla="*/ 0 w 12191994"/>
              <a:gd name="connsiteY21" fmla="*/ 0 h 4242818"/>
              <a:gd name="connsiteX0" fmla="*/ 3009998 w 12191994"/>
              <a:gd name="connsiteY0" fmla="*/ 4228754 h 4234148"/>
              <a:gd name="connsiteX1" fmla="*/ 2899539 w 12191994"/>
              <a:gd name="connsiteY1" fmla="*/ 4233139 h 4234148"/>
              <a:gd name="connsiteX2" fmla="*/ 2823072 w 12191994"/>
              <a:gd name="connsiteY2" fmla="*/ 4234148 h 4234148"/>
              <a:gd name="connsiteX3" fmla="*/ 3009998 w 12191994"/>
              <a:gd name="connsiteY3" fmla="*/ 4228754 h 4234148"/>
              <a:gd name="connsiteX4" fmla="*/ 3675237 w 12191994"/>
              <a:gd name="connsiteY4" fmla="*/ 4200953 h 4234148"/>
              <a:gd name="connsiteX5" fmla="*/ 3622991 w 12191994"/>
              <a:gd name="connsiteY5" fmla="*/ 4204420 h 4234148"/>
              <a:gd name="connsiteX6" fmla="*/ 3510832 w 12191994"/>
              <a:gd name="connsiteY6" fmla="*/ 4208872 h 4234148"/>
              <a:gd name="connsiteX7" fmla="*/ 3675237 w 12191994"/>
              <a:gd name="connsiteY7" fmla="*/ 4200953 h 4234148"/>
              <a:gd name="connsiteX8" fmla="*/ 0 w 12191994"/>
              <a:gd name="connsiteY8" fmla="*/ 0 h 4234148"/>
              <a:gd name="connsiteX9" fmla="*/ 12191994 w 12191994"/>
              <a:gd name="connsiteY9" fmla="*/ 0 h 4234148"/>
              <a:gd name="connsiteX10" fmla="*/ 12191994 w 12191994"/>
              <a:gd name="connsiteY10" fmla="*/ 2062010 h 4234148"/>
              <a:gd name="connsiteX11" fmla="*/ 12172138 w 12191994"/>
              <a:gd name="connsiteY11" fmla="*/ 2073270 h 4234148"/>
              <a:gd name="connsiteX12" fmla="*/ 4335530 w 12191994"/>
              <a:gd name="connsiteY12" fmla="*/ 4157144 h 4234148"/>
              <a:gd name="connsiteX13" fmla="*/ 4303869 w 12191994"/>
              <a:gd name="connsiteY13" fmla="*/ 4159244 h 4234148"/>
              <a:gd name="connsiteX14" fmla="*/ 4393550 w 12191994"/>
              <a:gd name="connsiteY14" fmla="*/ 4151137 h 4234148"/>
              <a:gd name="connsiteX15" fmla="*/ 4199670 w 12191994"/>
              <a:gd name="connsiteY15" fmla="*/ 4117929 h 4234148"/>
              <a:gd name="connsiteX16" fmla="*/ 500184 w 12191994"/>
              <a:gd name="connsiteY16" fmla="*/ 3043554 h 4234148"/>
              <a:gd name="connsiteX17" fmla="*/ 0 w 12191994"/>
              <a:gd name="connsiteY17" fmla="*/ 2813437 h 4234148"/>
              <a:gd name="connsiteX18" fmla="*/ 0 w 12191994"/>
              <a:gd name="connsiteY18" fmla="*/ 0 h 4234148"/>
              <a:gd name="connsiteX0" fmla="*/ 3009998 w 12191994"/>
              <a:gd name="connsiteY0" fmla="*/ 4228754 h 4233139"/>
              <a:gd name="connsiteX1" fmla="*/ 2899539 w 12191994"/>
              <a:gd name="connsiteY1" fmla="*/ 4233139 h 4233139"/>
              <a:gd name="connsiteX2" fmla="*/ 3009998 w 12191994"/>
              <a:gd name="connsiteY2" fmla="*/ 4228754 h 4233139"/>
              <a:gd name="connsiteX3" fmla="*/ 3675237 w 12191994"/>
              <a:gd name="connsiteY3" fmla="*/ 4200953 h 4233139"/>
              <a:gd name="connsiteX4" fmla="*/ 3622991 w 12191994"/>
              <a:gd name="connsiteY4" fmla="*/ 4204420 h 4233139"/>
              <a:gd name="connsiteX5" fmla="*/ 3510832 w 12191994"/>
              <a:gd name="connsiteY5" fmla="*/ 4208872 h 4233139"/>
              <a:gd name="connsiteX6" fmla="*/ 3675237 w 12191994"/>
              <a:gd name="connsiteY6" fmla="*/ 4200953 h 4233139"/>
              <a:gd name="connsiteX7" fmla="*/ 0 w 12191994"/>
              <a:gd name="connsiteY7" fmla="*/ 0 h 4233139"/>
              <a:gd name="connsiteX8" fmla="*/ 12191994 w 12191994"/>
              <a:gd name="connsiteY8" fmla="*/ 0 h 4233139"/>
              <a:gd name="connsiteX9" fmla="*/ 12191994 w 12191994"/>
              <a:gd name="connsiteY9" fmla="*/ 2062010 h 4233139"/>
              <a:gd name="connsiteX10" fmla="*/ 12172138 w 12191994"/>
              <a:gd name="connsiteY10" fmla="*/ 2073270 h 4233139"/>
              <a:gd name="connsiteX11" fmla="*/ 4335530 w 12191994"/>
              <a:gd name="connsiteY11" fmla="*/ 4157144 h 4233139"/>
              <a:gd name="connsiteX12" fmla="*/ 4303869 w 12191994"/>
              <a:gd name="connsiteY12" fmla="*/ 4159244 h 4233139"/>
              <a:gd name="connsiteX13" fmla="*/ 4393550 w 12191994"/>
              <a:gd name="connsiteY13" fmla="*/ 4151137 h 4233139"/>
              <a:gd name="connsiteX14" fmla="*/ 4199670 w 12191994"/>
              <a:gd name="connsiteY14" fmla="*/ 4117929 h 4233139"/>
              <a:gd name="connsiteX15" fmla="*/ 500184 w 12191994"/>
              <a:gd name="connsiteY15" fmla="*/ 3043554 h 4233139"/>
              <a:gd name="connsiteX16" fmla="*/ 0 w 12191994"/>
              <a:gd name="connsiteY16" fmla="*/ 2813437 h 4233139"/>
              <a:gd name="connsiteX17" fmla="*/ 0 w 12191994"/>
              <a:gd name="connsiteY17" fmla="*/ 0 h 4233139"/>
              <a:gd name="connsiteX0" fmla="*/ 3675237 w 12191994"/>
              <a:gd name="connsiteY0" fmla="*/ 4200953 h 4208872"/>
              <a:gd name="connsiteX1" fmla="*/ 3622991 w 12191994"/>
              <a:gd name="connsiteY1" fmla="*/ 4204420 h 4208872"/>
              <a:gd name="connsiteX2" fmla="*/ 3510832 w 12191994"/>
              <a:gd name="connsiteY2" fmla="*/ 4208872 h 4208872"/>
              <a:gd name="connsiteX3" fmla="*/ 3675237 w 12191994"/>
              <a:gd name="connsiteY3" fmla="*/ 4200953 h 4208872"/>
              <a:gd name="connsiteX4" fmla="*/ 0 w 12191994"/>
              <a:gd name="connsiteY4" fmla="*/ 0 h 4208872"/>
              <a:gd name="connsiteX5" fmla="*/ 12191994 w 12191994"/>
              <a:gd name="connsiteY5" fmla="*/ 0 h 4208872"/>
              <a:gd name="connsiteX6" fmla="*/ 12191994 w 12191994"/>
              <a:gd name="connsiteY6" fmla="*/ 2062010 h 4208872"/>
              <a:gd name="connsiteX7" fmla="*/ 12172138 w 12191994"/>
              <a:gd name="connsiteY7" fmla="*/ 2073270 h 4208872"/>
              <a:gd name="connsiteX8" fmla="*/ 4335530 w 12191994"/>
              <a:gd name="connsiteY8" fmla="*/ 4157144 h 4208872"/>
              <a:gd name="connsiteX9" fmla="*/ 4303869 w 12191994"/>
              <a:gd name="connsiteY9" fmla="*/ 4159244 h 4208872"/>
              <a:gd name="connsiteX10" fmla="*/ 4393550 w 12191994"/>
              <a:gd name="connsiteY10" fmla="*/ 4151137 h 4208872"/>
              <a:gd name="connsiteX11" fmla="*/ 4199670 w 12191994"/>
              <a:gd name="connsiteY11" fmla="*/ 4117929 h 4208872"/>
              <a:gd name="connsiteX12" fmla="*/ 500184 w 12191994"/>
              <a:gd name="connsiteY12" fmla="*/ 3043554 h 4208872"/>
              <a:gd name="connsiteX13" fmla="*/ 0 w 12191994"/>
              <a:gd name="connsiteY13" fmla="*/ 2813437 h 4208872"/>
              <a:gd name="connsiteX14" fmla="*/ 0 w 12191994"/>
              <a:gd name="connsiteY14" fmla="*/ 0 h 4208872"/>
              <a:gd name="connsiteX0" fmla="*/ 3675237 w 12191994"/>
              <a:gd name="connsiteY0" fmla="*/ 4200953 h 4204420"/>
              <a:gd name="connsiteX1" fmla="*/ 3622991 w 12191994"/>
              <a:gd name="connsiteY1" fmla="*/ 4204420 h 4204420"/>
              <a:gd name="connsiteX2" fmla="*/ 3675237 w 12191994"/>
              <a:gd name="connsiteY2" fmla="*/ 4200953 h 4204420"/>
              <a:gd name="connsiteX3" fmla="*/ 0 w 12191994"/>
              <a:gd name="connsiteY3" fmla="*/ 0 h 4204420"/>
              <a:gd name="connsiteX4" fmla="*/ 12191994 w 12191994"/>
              <a:gd name="connsiteY4" fmla="*/ 0 h 4204420"/>
              <a:gd name="connsiteX5" fmla="*/ 12191994 w 12191994"/>
              <a:gd name="connsiteY5" fmla="*/ 2062010 h 4204420"/>
              <a:gd name="connsiteX6" fmla="*/ 12172138 w 12191994"/>
              <a:gd name="connsiteY6" fmla="*/ 2073270 h 4204420"/>
              <a:gd name="connsiteX7" fmla="*/ 4335530 w 12191994"/>
              <a:gd name="connsiteY7" fmla="*/ 4157144 h 4204420"/>
              <a:gd name="connsiteX8" fmla="*/ 4303869 w 12191994"/>
              <a:gd name="connsiteY8" fmla="*/ 4159244 h 4204420"/>
              <a:gd name="connsiteX9" fmla="*/ 4393550 w 12191994"/>
              <a:gd name="connsiteY9" fmla="*/ 4151137 h 4204420"/>
              <a:gd name="connsiteX10" fmla="*/ 4199670 w 12191994"/>
              <a:gd name="connsiteY10" fmla="*/ 4117929 h 4204420"/>
              <a:gd name="connsiteX11" fmla="*/ 500184 w 12191994"/>
              <a:gd name="connsiteY11" fmla="*/ 3043554 h 4204420"/>
              <a:gd name="connsiteX12" fmla="*/ 0 w 12191994"/>
              <a:gd name="connsiteY12" fmla="*/ 2813437 h 4204420"/>
              <a:gd name="connsiteX13" fmla="*/ 0 w 12191994"/>
              <a:gd name="connsiteY13" fmla="*/ 0 h 4204420"/>
              <a:gd name="connsiteX0" fmla="*/ 0 w 12191994"/>
              <a:gd name="connsiteY0" fmla="*/ 0 h 4159244"/>
              <a:gd name="connsiteX1" fmla="*/ 12191994 w 12191994"/>
              <a:gd name="connsiteY1" fmla="*/ 0 h 4159244"/>
              <a:gd name="connsiteX2" fmla="*/ 12191994 w 12191994"/>
              <a:gd name="connsiteY2" fmla="*/ 2062010 h 4159244"/>
              <a:gd name="connsiteX3" fmla="*/ 12172138 w 12191994"/>
              <a:gd name="connsiteY3" fmla="*/ 2073270 h 4159244"/>
              <a:gd name="connsiteX4" fmla="*/ 4335530 w 12191994"/>
              <a:gd name="connsiteY4" fmla="*/ 4157144 h 4159244"/>
              <a:gd name="connsiteX5" fmla="*/ 4303869 w 12191994"/>
              <a:gd name="connsiteY5" fmla="*/ 4159244 h 4159244"/>
              <a:gd name="connsiteX6" fmla="*/ 4393550 w 12191994"/>
              <a:gd name="connsiteY6" fmla="*/ 4151137 h 4159244"/>
              <a:gd name="connsiteX7" fmla="*/ 4199670 w 12191994"/>
              <a:gd name="connsiteY7" fmla="*/ 4117929 h 4159244"/>
              <a:gd name="connsiteX8" fmla="*/ 500184 w 12191994"/>
              <a:gd name="connsiteY8" fmla="*/ 3043554 h 4159244"/>
              <a:gd name="connsiteX9" fmla="*/ 0 w 12191994"/>
              <a:gd name="connsiteY9" fmla="*/ 2813437 h 4159244"/>
              <a:gd name="connsiteX10" fmla="*/ 0 w 12191994"/>
              <a:gd name="connsiteY10" fmla="*/ 0 h 41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4" h="4159244">
                <a:moveTo>
                  <a:pt x="0" y="0"/>
                </a:moveTo>
                <a:lnTo>
                  <a:pt x="12191994" y="0"/>
                </a:lnTo>
                <a:lnTo>
                  <a:pt x="12191994" y="2062010"/>
                </a:lnTo>
                <a:lnTo>
                  <a:pt x="12172138" y="2073270"/>
                </a:lnTo>
                <a:cubicBezTo>
                  <a:pt x="10126645" y="3159296"/>
                  <a:pt x="7398182" y="3912771"/>
                  <a:pt x="4335530" y="4157144"/>
                </a:cubicBezTo>
                <a:lnTo>
                  <a:pt x="4303869" y="4159244"/>
                </a:lnTo>
                <a:lnTo>
                  <a:pt x="4393550" y="4151137"/>
                </a:lnTo>
                <a:lnTo>
                  <a:pt x="4199670" y="4117929"/>
                </a:lnTo>
                <a:cubicBezTo>
                  <a:pt x="2842546" y="3866392"/>
                  <a:pt x="1594227" y="3500596"/>
                  <a:pt x="500184" y="3043554"/>
                </a:cubicBezTo>
                <a:lnTo>
                  <a:pt x="0" y="2813437"/>
                </a:lnTo>
                <a:lnTo>
                  <a:pt x="0" y="0"/>
                </a:lnTo>
                <a:close/>
              </a:path>
            </a:pathLst>
          </a:custGeom>
        </p:spPr>
        <p:txBody>
          <a:bodyPr wrap="square">
            <a:noAutofit/>
          </a:bodyPr>
          <a:lstStyle/>
          <a:p>
            <a:r>
              <a:rPr lang="en-US"/>
              <a:t>Click icon to add picture</a:t>
            </a:r>
          </a:p>
        </p:txBody>
      </p:sp>
      <p:sp>
        <p:nvSpPr>
          <p:cNvPr id="9" name="Freeform: Shape 8">
            <a:extLst>
              <a:ext uri="{FF2B5EF4-FFF2-40B4-BE49-F238E27FC236}">
                <a16:creationId xmlns:a16="http://schemas.microsoft.com/office/drawing/2014/main" id="{95A8ECF8-9EC0-4371-9073-B718C78D330B}"/>
              </a:ext>
            </a:extLst>
          </p:cNvPr>
          <p:cNvSpPr/>
          <p:nvPr userDrawn="1"/>
        </p:nvSpPr>
        <p:spPr>
          <a:xfrm>
            <a:off x="4490376" y="6021955"/>
            <a:ext cx="4653624" cy="836047"/>
          </a:xfrm>
          <a:custGeom>
            <a:avLst/>
            <a:gdLst>
              <a:gd name="connsiteX0" fmla="*/ 0 w 6204832"/>
              <a:gd name="connsiteY0" fmla="*/ 0 h 836047"/>
              <a:gd name="connsiteX1" fmla="*/ 304730 w 6204832"/>
              <a:gd name="connsiteY1" fmla="*/ 38149 h 836047"/>
              <a:gd name="connsiteX2" fmla="*/ 3397819 w 6204832"/>
              <a:gd name="connsiteY2" fmla="*/ 210757 h 836047"/>
              <a:gd name="connsiteX3" fmla="*/ 5889052 w 6204832"/>
              <a:gd name="connsiteY3" fmla="*/ 99488 h 836047"/>
              <a:gd name="connsiteX4" fmla="*/ 6204832 w 6204832"/>
              <a:gd name="connsiteY4" fmla="*/ 63660 h 836047"/>
              <a:gd name="connsiteX5" fmla="*/ 6204832 w 6204832"/>
              <a:gd name="connsiteY5" fmla="*/ 741992 h 836047"/>
              <a:gd name="connsiteX6" fmla="*/ 6204831 w 6204832"/>
              <a:gd name="connsiteY6" fmla="*/ 741992 h 836047"/>
              <a:gd name="connsiteX7" fmla="*/ 6204831 w 6204832"/>
              <a:gd name="connsiteY7" fmla="*/ 836047 h 836047"/>
              <a:gd name="connsiteX8" fmla="*/ 2954095 w 6204832"/>
              <a:gd name="connsiteY8" fmla="*/ 836047 h 836047"/>
              <a:gd name="connsiteX9" fmla="*/ 2930417 w 6204832"/>
              <a:gd name="connsiteY9" fmla="*/ 833175 h 836047"/>
              <a:gd name="connsiteX10" fmla="*/ 165022 w 6204832"/>
              <a:gd name="connsiteY10" fmla="*/ 73132 h 83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4832" h="836047">
                <a:moveTo>
                  <a:pt x="0" y="0"/>
                </a:moveTo>
                <a:lnTo>
                  <a:pt x="304730" y="38149"/>
                </a:lnTo>
                <a:cubicBezTo>
                  <a:pt x="1300024" y="151139"/>
                  <a:pt x="2335168" y="210757"/>
                  <a:pt x="3397819" y="210757"/>
                </a:cubicBezTo>
                <a:cubicBezTo>
                  <a:pt x="4247941" y="210757"/>
                  <a:pt x="5080458" y="172602"/>
                  <a:pt x="5889052" y="99488"/>
                </a:cubicBezTo>
                <a:lnTo>
                  <a:pt x="6204832" y="63660"/>
                </a:lnTo>
                <a:lnTo>
                  <a:pt x="6204832" y="741992"/>
                </a:lnTo>
                <a:lnTo>
                  <a:pt x="6204831" y="741992"/>
                </a:lnTo>
                <a:lnTo>
                  <a:pt x="6204831" y="836047"/>
                </a:lnTo>
                <a:lnTo>
                  <a:pt x="2954095" y="836047"/>
                </a:lnTo>
                <a:lnTo>
                  <a:pt x="2930417" y="833175"/>
                </a:lnTo>
                <a:cubicBezTo>
                  <a:pt x="1933531" y="687458"/>
                  <a:pt x="1000874" y="426847"/>
                  <a:pt x="165022" y="73132"/>
                </a:cubicBezTo>
                <a:close/>
              </a:path>
            </a:pathLst>
          </a:custGeom>
          <a:solidFill>
            <a:srgbClr val="ACED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 name="Freeform: Shape 9">
            <a:extLst>
              <a:ext uri="{FF2B5EF4-FFF2-40B4-BE49-F238E27FC236}">
                <a16:creationId xmlns:a16="http://schemas.microsoft.com/office/drawing/2014/main" id="{990A6D83-D876-44E9-844F-067A0C9D2F58}"/>
              </a:ext>
            </a:extLst>
          </p:cNvPr>
          <p:cNvSpPr/>
          <p:nvPr userDrawn="1"/>
        </p:nvSpPr>
        <p:spPr>
          <a:xfrm>
            <a:off x="0" y="2240554"/>
            <a:ext cx="9144000" cy="3861530"/>
          </a:xfrm>
          <a:custGeom>
            <a:avLst/>
            <a:gdLst>
              <a:gd name="connsiteX0" fmla="*/ 4072878 w 4072878"/>
              <a:gd name="connsiteY0" fmla="*/ 0 h 2548371"/>
              <a:gd name="connsiteX1" fmla="*/ 4072878 w 4072878"/>
              <a:gd name="connsiteY1" fmla="*/ 2451296 h 2548371"/>
              <a:gd name="connsiteX2" fmla="*/ 3967388 w 4072878"/>
              <a:gd name="connsiteY2" fmla="*/ 2474940 h 2548371"/>
              <a:gd name="connsiteX3" fmla="*/ 3135163 w 4072878"/>
              <a:gd name="connsiteY3" fmla="*/ 2548371 h 2548371"/>
              <a:gd name="connsiteX4" fmla="*/ 144639 w 4072878"/>
              <a:gd name="connsiteY4" fmla="*/ 1474801 h 2548371"/>
              <a:gd name="connsiteX5" fmla="*/ 0 w 4072878"/>
              <a:gd name="connsiteY5" fmla="*/ 1349511 h 2548371"/>
              <a:gd name="connsiteX6" fmla="*/ 7645 w 4072878"/>
              <a:gd name="connsiteY6" fmla="*/ 1350876 h 2548371"/>
              <a:gd name="connsiteX7" fmla="*/ 723622 w 4072878"/>
              <a:gd name="connsiteY7" fmla="*/ 1405047 h 2548371"/>
              <a:gd name="connsiteX8" fmla="*/ 3884734 w 4072878"/>
              <a:gd name="connsiteY8" fmla="*/ 183710 h 25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878" h="2548371">
                <a:moveTo>
                  <a:pt x="4072878" y="0"/>
                </a:moveTo>
                <a:lnTo>
                  <a:pt x="4072878" y="2451296"/>
                </a:lnTo>
                <a:lnTo>
                  <a:pt x="3967388" y="2474940"/>
                </a:lnTo>
                <a:cubicBezTo>
                  <a:pt x="3697268" y="2523191"/>
                  <a:pt x="3419156" y="2548371"/>
                  <a:pt x="3135163" y="2548371"/>
                </a:cubicBezTo>
                <a:cubicBezTo>
                  <a:pt x="1999192" y="2548371"/>
                  <a:pt x="957318" y="2145483"/>
                  <a:pt x="144639" y="1474801"/>
                </a:cubicBezTo>
                <a:lnTo>
                  <a:pt x="0" y="1349511"/>
                </a:lnTo>
                <a:lnTo>
                  <a:pt x="7645" y="1350876"/>
                </a:lnTo>
                <a:cubicBezTo>
                  <a:pt x="241098" y="1386547"/>
                  <a:pt x="480200" y="1405047"/>
                  <a:pt x="723622" y="1405047"/>
                </a:cubicBezTo>
                <a:cubicBezTo>
                  <a:pt x="1940736" y="1405047"/>
                  <a:pt x="3049826" y="942548"/>
                  <a:pt x="3884734" y="183710"/>
                </a:cubicBezTo>
                <a:close/>
              </a:path>
            </a:pathLst>
          </a:custGeom>
          <a:solidFill>
            <a:srgbClr val="FB777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a:extLst>
              <a:ext uri="{FF2B5EF4-FFF2-40B4-BE49-F238E27FC236}">
                <a16:creationId xmlns:a16="http://schemas.microsoft.com/office/drawing/2014/main" id="{90ABCC98-1580-4C28-8EDC-0F8AF5CA9843}"/>
              </a:ext>
            </a:extLst>
          </p:cNvPr>
          <p:cNvSpPr>
            <a:spLocks noGrp="1"/>
          </p:cNvSpPr>
          <p:nvPr>
            <p:ph type="ctrTitle"/>
          </p:nvPr>
        </p:nvSpPr>
        <p:spPr>
          <a:xfrm>
            <a:off x="2285998" y="2814638"/>
            <a:ext cx="6858000" cy="2387600"/>
          </a:xfrm>
        </p:spPr>
        <p:txBody>
          <a:bodyPr rIns="365760" anchor="b">
            <a:normAutofit/>
          </a:bodyPr>
          <a:lstStyle>
            <a:lvl1pPr algn="r">
              <a:defRPr sz="4000" b="1" cap="all"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0EE19115-C742-440E-8A08-171CBD18FEF3}"/>
              </a:ext>
            </a:extLst>
          </p:cNvPr>
          <p:cNvSpPr>
            <a:spLocks noGrp="1"/>
          </p:cNvSpPr>
          <p:nvPr>
            <p:ph type="subTitle" idx="1"/>
          </p:nvPr>
        </p:nvSpPr>
        <p:spPr>
          <a:xfrm>
            <a:off x="2285998" y="5202238"/>
            <a:ext cx="6858000" cy="899846"/>
          </a:xfrm>
        </p:spPr>
        <p:txBody>
          <a:bodyPr rIns="365760">
            <a:normAutofit/>
          </a:bodyPr>
          <a:lstStyle>
            <a:lvl1pPr marL="0" indent="0" algn="r">
              <a:buNone/>
              <a:defRPr sz="20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0EC0A06-6586-46C1-B5BF-0E56DC48AFFE}"/>
              </a:ext>
            </a:extLst>
          </p:cNvPr>
          <p:cNvSpPr>
            <a:spLocks noGrp="1"/>
          </p:cNvSpPr>
          <p:nvPr>
            <p:ph type="dt" sz="half" idx="10"/>
          </p:nvPr>
        </p:nvSpPr>
        <p:spPr/>
        <p:txBody>
          <a:bodyPr/>
          <a:lstStyle>
            <a:lvl1pPr>
              <a:defRPr>
                <a:solidFill>
                  <a:srgbClr val="FB7770"/>
                </a:solidFill>
              </a:defRPr>
            </a:lvl1pPr>
          </a:lstStyle>
          <a:p>
            <a:fld id="{18D9E8F6-4D81-4B3A-BC45-BBA4A1C9BD0F}" type="datetimeFigureOut">
              <a:rPr lang="en-US" smtClean="0"/>
              <a:pPr/>
              <a:t>7/24/2018</a:t>
            </a:fld>
            <a:endParaRPr lang="en-US"/>
          </a:p>
        </p:txBody>
      </p:sp>
      <p:sp>
        <p:nvSpPr>
          <p:cNvPr id="5" name="Footer Placeholder 4">
            <a:extLst>
              <a:ext uri="{FF2B5EF4-FFF2-40B4-BE49-F238E27FC236}">
                <a16:creationId xmlns:a16="http://schemas.microsoft.com/office/drawing/2014/main" id="{336BDF8E-04ED-4796-A02C-D6887C621C9F}"/>
              </a:ext>
            </a:extLst>
          </p:cNvPr>
          <p:cNvSpPr>
            <a:spLocks noGrp="1"/>
          </p:cNvSpPr>
          <p:nvPr>
            <p:ph type="ftr" sz="quarter" idx="11"/>
          </p:nvPr>
        </p:nvSpPr>
        <p:spPr/>
        <p:txBody>
          <a:bodyPr/>
          <a:lstStyle>
            <a:lvl1pPr>
              <a:defRPr>
                <a:solidFill>
                  <a:srgbClr val="FB7770"/>
                </a:solidFill>
              </a:defRPr>
            </a:lvl1pPr>
          </a:lstStyle>
          <a:p>
            <a:endParaRPr lang="en-US"/>
          </a:p>
        </p:txBody>
      </p:sp>
      <p:sp>
        <p:nvSpPr>
          <p:cNvPr id="6" name="Slide Number Placeholder 5">
            <a:extLst>
              <a:ext uri="{FF2B5EF4-FFF2-40B4-BE49-F238E27FC236}">
                <a16:creationId xmlns:a16="http://schemas.microsoft.com/office/drawing/2014/main" id="{14707708-0653-4BFE-BDCB-7EDB4C08A37C}"/>
              </a:ext>
            </a:extLst>
          </p:cNvPr>
          <p:cNvSpPr>
            <a:spLocks noGrp="1"/>
          </p:cNvSpPr>
          <p:nvPr>
            <p:ph type="sldNum" sz="quarter" idx="12"/>
          </p:nvPr>
        </p:nvSpPr>
        <p:spPr/>
        <p:txBody>
          <a:bodyPr/>
          <a:lstStyle>
            <a:lvl1pPr>
              <a:defRPr>
                <a:solidFill>
                  <a:schemeClr val="bg1"/>
                </a:solidFill>
              </a:defRPr>
            </a:lvl1pPr>
          </a:lstStyle>
          <a:p>
            <a:fld id="{E505F7C3-4860-4DB0-A451-57EE24F2F70B}" type="slidenum">
              <a:rPr lang="en-US" smtClean="0"/>
              <a:pPr/>
              <a:t>‹#›</a:t>
            </a:fld>
            <a:endParaRPr lang="en-US"/>
          </a:p>
        </p:txBody>
      </p:sp>
    </p:spTree>
    <p:extLst>
      <p:ext uri="{BB962C8B-B14F-4D97-AF65-F5344CB8AC3E}">
        <p14:creationId xmlns:p14="http://schemas.microsoft.com/office/powerpoint/2010/main" val="3747356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874A6-9ACF-48E9-94B2-A31C5D9D2D0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19C8485-679C-4CBF-96E0-7B94ACE0FD65}"/>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9C0E27-1D0F-4482-BEB4-7B35D130862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46A8B8C-412F-4976-86BF-302698208513}"/>
              </a:ext>
            </a:extLst>
          </p:cNvPr>
          <p:cNvSpPr>
            <a:spLocks noGrp="1"/>
          </p:cNvSpPr>
          <p:nvPr>
            <p:ph type="dt" sz="half" idx="10"/>
          </p:nvPr>
        </p:nvSpPr>
        <p:spPr/>
        <p:txBody>
          <a:bodyPr/>
          <a:lstStyle/>
          <a:p>
            <a:fld id="{18D9E8F6-4D81-4B3A-BC45-BBA4A1C9BD0F}" type="datetimeFigureOut">
              <a:rPr lang="en-US" smtClean="0"/>
              <a:t>7/24/2018</a:t>
            </a:fld>
            <a:endParaRPr lang="en-US"/>
          </a:p>
        </p:txBody>
      </p:sp>
      <p:sp>
        <p:nvSpPr>
          <p:cNvPr id="6" name="Footer Placeholder 5">
            <a:extLst>
              <a:ext uri="{FF2B5EF4-FFF2-40B4-BE49-F238E27FC236}">
                <a16:creationId xmlns:a16="http://schemas.microsoft.com/office/drawing/2014/main" id="{08285394-D95D-4871-B12A-BAB69CEA1F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958251-DB04-4CC3-8D3F-72EFC2D5F121}"/>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1400676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A641-9EB4-47B3-96C0-8C6296E9637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2135125-47C4-4402-8ECD-A77221001DEF}"/>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BFB04F91-84C2-4779-B493-9A846A0B9AD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08BC727-52D8-44D1-9315-E16DC5F804F8}"/>
              </a:ext>
            </a:extLst>
          </p:cNvPr>
          <p:cNvSpPr>
            <a:spLocks noGrp="1"/>
          </p:cNvSpPr>
          <p:nvPr>
            <p:ph type="dt" sz="half" idx="10"/>
          </p:nvPr>
        </p:nvSpPr>
        <p:spPr/>
        <p:txBody>
          <a:bodyPr/>
          <a:lstStyle/>
          <a:p>
            <a:fld id="{18D9E8F6-4D81-4B3A-BC45-BBA4A1C9BD0F}" type="datetimeFigureOut">
              <a:rPr lang="en-US" smtClean="0"/>
              <a:t>7/24/2018</a:t>
            </a:fld>
            <a:endParaRPr lang="en-US"/>
          </a:p>
        </p:txBody>
      </p:sp>
      <p:sp>
        <p:nvSpPr>
          <p:cNvPr id="6" name="Footer Placeholder 5">
            <a:extLst>
              <a:ext uri="{FF2B5EF4-FFF2-40B4-BE49-F238E27FC236}">
                <a16:creationId xmlns:a16="http://schemas.microsoft.com/office/drawing/2014/main" id="{87C021E5-8C17-46A9-941A-D3D45533AE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2FAE64-06A5-4DE1-81C2-B4718D5572B1}"/>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1420093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7C73-0918-49E5-B934-2FDB3935F4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1601DD-4B31-4C85-8BF4-8E25AA335C2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F922BC-0AD6-44A3-B05F-C1991EE0A086}"/>
              </a:ext>
            </a:extLst>
          </p:cNvPr>
          <p:cNvSpPr>
            <a:spLocks noGrp="1"/>
          </p:cNvSpPr>
          <p:nvPr>
            <p:ph type="dt" sz="half" idx="10"/>
          </p:nvPr>
        </p:nvSpPr>
        <p:spPr/>
        <p:txBody>
          <a:bodyPr/>
          <a:lstStyle/>
          <a:p>
            <a:fld id="{18D9E8F6-4D81-4B3A-BC45-BBA4A1C9BD0F}" type="datetimeFigureOut">
              <a:rPr lang="en-US" smtClean="0"/>
              <a:t>7/24/2018</a:t>
            </a:fld>
            <a:endParaRPr lang="en-US"/>
          </a:p>
        </p:txBody>
      </p:sp>
      <p:sp>
        <p:nvSpPr>
          <p:cNvPr id="5" name="Footer Placeholder 4">
            <a:extLst>
              <a:ext uri="{FF2B5EF4-FFF2-40B4-BE49-F238E27FC236}">
                <a16:creationId xmlns:a16="http://schemas.microsoft.com/office/drawing/2014/main" id="{2B2A789E-B678-4E09-BDB1-7B16B525A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71187-E69A-4C50-93EC-72399E5367E4}"/>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679057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816490-53E5-4B7C-B69A-D1843F52418A}"/>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64891A-25FC-4192-AC93-F8C596742CAA}"/>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515203-0495-4DDC-A983-D66926B49854}"/>
              </a:ext>
            </a:extLst>
          </p:cNvPr>
          <p:cNvSpPr>
            <a:spLocks noGrp="1"/>
          </p:cNvSpPr>
          <p:nvPr>
            <p:ph type="dt" sz="half" idx="10"/>
          </p:nvPr>
        </p:nvSpPr>
        <p:spPr/>
        <p:txBody>
          <a:bodyPr/>
          <a:lstStyle/>
          <a:p>
            <a:fld id="{18D9E8F6-4D81-4B3A-BC45-BBA4A1C9BD0F}" type="datetimeFigureOut">
              <a:rPr lang="en-US" smtClean="0"/>
              <a:t>7/24/2018</a:t>
            </a:fld>
            <a:endParaRPr lang="en-US"/>
          </a:p>
        </p:txBody>
      </p:sp>
      <p:sp>
        <p:nvSpPr>
          <p:cNvPr id="5" name="Footer Placeholder 4">
            <a:extLst>
              <a:ext uri="{FF2B5EF4-FFF2-40B4-BE49-F238E27FC236}">
                <a16:creationId xmlns:a16="http://schemas.microsoft.com/office/drawing/2014/main" id="{3A300432-3913-4AEC-96D5-1119D47A7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639B-5ED7-488C-9414-EABF4BC85B35}"/>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3590759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3152955"/>
            <a:ext cx="9144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800" b="0" i="0" u="none" strike="noStrike" kern="1200" cap="none" spc="0" normalizeH="0" baseline="0" noProof="0" dirty="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048933" y="3071723"/>
            <a:ext cx="5046133" cy="714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userDrawn="1"/>
        </p:nvSpPr>
        <p:spPr>
          <a:xfrm>
            <a:off x="2747213" y="6121399"/>
            <a:ext cx="3649590" cy="369332"/>
          </a:xfrm>
          <a:prstGeom prst="rect">
            <a:avLst/>
          </a:prstGeom>
          <a:noFill/>
        </p:spPr>
        <p:txBody>
          <a:bodyPr wrap="none" rtlCol="0" anchor="ctr">
            <a:spAutoFit/>
          </a:bodyPr>
          <a:lstStyle/>
          <a:p>
            <a:pPr algn="ctr"/>
            <a:r>
              <a:rPr lang="en-US" dirty="0">
                <a:solidFill>
                  <a:srgbClr val="A5CD00"/>
                </a:solidFill>
              </a:rPr>
              <a:t>T</a:t>
            </a:r>
            <a:r>
              <a:rPr lang="en-US" baseline="0" dirty="0">
                <a:solidFill>
                  <a:srgbClr val="A5CD00"/>
                </a:solidFill>
              </a:rPr>
              <a:t>he </a:t>
            </a:r>
            <a:r>
              <a:rPr lang="en-US" baseline="0">
                <a:solidFill>
                  <a:srgbClr val="A5CD00"/>
                </a:solidFill>
              </a:rPr>
              <a:t>free PowerPoint template </a:t>
            </a:r>
            <a:r>
              <a:rPr lang="en-US" baseline="0" dirty="0">
                <a:solidFill>
                  <a:srgbClr val="A5CD00"/>
                </a:solidFill>
              </a:rPr>
              <a:t>library</a:t>
            </a:r>
            <a:endParaRPr lang="en-US" dirty="0">
              <a:solidFill>
                <a:srgbClr val="A5CD00"/>
              </a:solidFill>
            </a:endParaRPr>
          </a:p>
        </p:txBody>
      </p:sp>
      <p:sp>
        <p:nvSpPr>
          <p:cNvPr id="8" name="TextBox 7"/>
          <p:cNvSpPr txBox="1"/>
          <p:nvPr userDrawn="1"/>
        </p:nvSpPr>
        <p:spPr>
          <a:xfrm>
            <a:off x="3459936" y="2633133"/>
            <a:ext cx="2224135"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9"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041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7E7E4-22B8-4563-90A9-82C2F2EE3D9B}"/>
              </a:ext>
            </a:extLst>
          </p:cNvPr>
          <p:cNvSpPr>
            <a:spLocks noGrp="1"/>
          </p:cNvSpPr>
          <p:nvPr>
            <p:ph idx="1"/>
          </p:nvPr>
        </p:nvSpPr>
        <p:spPr>
          <a:xfrm>
            <a:off x="628650" y="2206487"/>
            <a:ext cx="7886700" cy="3970476"/>
          </a:xfrm>
        </p:spPr>
        <p:txBody>
          <a:bodyPr>
            <a:normAutofit/>
          </a:bodyPr>
          <a:lstStyle>
            <a:lvl1pPr>
              <a:defRPr sz="2700"/>
            </a:lvl1pPr>
            <a:lvl2pPr>
              <a:defRPr sz="2400"/>
            </a:lvl2pPr>
            <a:lvl3pPr>
              <a:defRPr sz="21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D3D668-2187-49D6-94E7-BD02742AF39F}"/>
              </a:ext>
            </a:extLst>
          </p:cNvPr>
          <p:cNvSpPr>
            <a:spLocks noGrp="1"/>
          </p:cNvSpPr>
          <p:nvPr>
            <p:ph type="dt" sz="half" idx="10"/>
          </p:nvPr>
        </p:nvSpPr>
        <p:spPr/>
        <p:txBody>
          <a:bodyPr/>
          <a:lstStyle>
            <a:lvl1pPr>
              <a:defRPr>
                <a:solidFill>
                  <a:srgbClr val="ACED13"/>
                </a:solidFill>
              </a:defRPr>
            </a:lvl1pPr>
          </a:lstStyle>
          <a:p>
            <a:fld id="{18D9E8F6-4D81-4B3A-BC45-BBA4A1C9BD0F}" type="datetimeFigureOut">
              <a:rPr lang="en-US" smtClean="0"/>
              <a:pPr/>
              <a:t>7/24/2018</a:t>
            </a:fld>
            <a:endParaRPr lang="en-US"/>
          </a:p>
        </p:txBody>
      </p:sp>
      <p:sp>
        <p:nvSpPr>
          <p:cNvPr id="5" name="Footer Placeholder 4">
            <a:extLst>
              <a:ext uri="{FF2B5EF4-FFF2-40B4-BE49-F238E27FC236}">
                <a16:creationId xmlns:a16="http://schemas.microsoft.com/office/drawing/2014/main" id="{1CCF5D45-ED52-47C3-9243-A1D3EB520698}"/>
              </a:ext>
            </a:extLst>
          </p:cNvPr>
          <p:cNvSpPr>
            <a:spLocks noGrp="1"/>
          </p:cNvSpPr>
          <p:nvPr>
            <p:ph type="ftr" sz="quarter" idx="11"/>
          </p:nvPr>
        </p:nvSpPr>
        <p:spPr/>
        <p:txBody>
          <a:bodyPr/>
          <a:lstStyle>
            <a:lvl1pPr>
              <a:defRPr>
                <a:solidFill>
                  <a:srgbClr val="ACED13"/>
                </a:solidFill>
              </a:defRPr>
            </a:lvl1pPr>
          </a:lstStyle>
          <a:p>
            <a:endParaRPr lang="en-US"/>
          </a:p>
        </p:txBody>
      </p:sp>
      <p:sp>
        <p:nvSpPr>
          <p:cNvPr id="6" name="Slide Number Placeholder 5">
            <a:extLst>
              <a:ext uri="{FF2B5EF4-FFF2-40B4-BE49-F238E27FC236}">
                <a16:creationId xmlns:a16="http://schemas.microsoft.com/office/drawing/2014/main" id="{958AC4EA-A078-49A4-87BA-F66FC7D15151}"/>
              </a:ext>
            </a:extLst>
          </p:cNvPr>
          <p:cNvSpPr>
            <a:spLocks noGrp="1"/>
          </p:cNvSpPr>
          <p:nvPr>
            <p:ph type="sldNum" sz="quarter" idx="12"/>
          </p:nvPr>
        </p:nvSpPr>
        <p:spPr/>
        <p:txBody>
          <a:bodyPr/>
          <a:lstStyle>
            <a:lvl1pPr>
              <a:defRPr>
                <a:solidFill>
                  <a:srgbClr val="ACED13"/>
                </a:solidFill>
              </a:defRPr>
            </a:lvl1pPr>
          </a:lstStyle>
          <a:p>
            <a:fld id="{E505F7C3-4860-4DB0-A451-57EE24F2F70B}" type="slidenum">
              <a:rPr lang="en-US" smtClean="0"/>
              <a:pPr/>
              <a:t>‹#›</a:t>
            </a:fld>
            <a:endParaRPr lang="en-US"/>
          </a:p>
        </p:txBody>
      </p:sp>
      <p:sp>
        <p:nvSpPr>
          <p:cNvPr id="14" name="Freeform: Shape 13">
            <a:extLst>
              <a:ext uri="{FF2B5EF4-FFF2-40B4-BE49-F238E27FC236}">
                <a16:creationId xmlns:a16="http://schemas.microsoft.com/office/drawing/2014/main" id="{6CA7D016-7F3E-42AE-8E88-2831840D063A}"/>
              </a:ext>
            </a:extLst>
          </p:cNvPr>
          <p:cNvSpPr/>
          <p:nvPr userDrawn="1"/>
        </p:nvSpPr>
        <p:spPr>
          <a:xfrm>
            <a:off x="33844" y="-241"/>
            <a:ext cx="9110156" cy="1796838"/>
          </a:xfrm>
          <a:custGeom>
            <a:avLst/>
            <a:gdLst>
              <a:gd name="connsiteX0" fmla="*/ 0 w 12146874"/>
              <a:gd name="connsiteY0" fmla="*/ 0 h 1796838"/>
              <a:gd name="connsiteX1" fmla="*/ 12146874 w 12146874"/>
              <a:gd name="connsiteY1" fmla="*/ 0 h 1796838"/>
              <a:gd name="connsiteX2" fmla="*/ 12146874 w 12146874"/>
              <a:gd name="connsiteY2" fmla="*/ 1649741 h 1796838"/>
              <a:gd name="connsiteX3" fmla="*/ 11831094 w 12146874"/>
              <a:gd name="connsiteY3" fmla="*/ 1685569 h 1796838"/>
              <a:gd name="connsiteX4" fmla="*/ 9339861 w 12146874"/>
              <a:gd name="connsiteY4" fmla="*/ 1796838 h 1796838"/>
              <a:gd name="connsiteX5" fmla="*/ 387845 w 12146874"/>
              <a:gd name="connsiteY5" fmla="*/ 170064 h 179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6874" h="1796838">
                <a:moveTo>
                  <a:pt x="0" y="0"/>
                </a:moveTo>
                <a:lnTo>
                  <a:pt x="12146874" y="0"/>
                </a:lnTo>
                <a:lnTo>
                  <a:pt x="12146874" y="1649741"/>
                </a:lnTo>
                <a:lnTo>
                  <a:pt x="11831094" y="1685569"/>
                </a:lnTo>
                <a:cubicBezTo>
                  <a:pt x="11022500" y="1758683"/>
                  <a:pt x="10189983" y="1796838"/>
                  <a:pt x="9339861" y="1796838"/>
                </a:cubicBezTo>
                <a:cubicBezTo>
                  <a:pt x="5939378" y="1796838"/>
                  <a:pt x="2820568" y="1186345"/>
                  <a:pt x="387845" y="170064"/>
                </a:cubicBezTo>
                <a:close/>
              </a:path>
            </a:pathLst>
          </a:custGeom>
          <a:solidFill>
            <a:srgbClr val="FB777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Freeform: Shape 8">
            <a:extLst>
              <a:ext uri="{FF2B5EF4-FFF2-40B4-BE49-F238E27FC236}">
                <a16:creationId xmlns:a16="http://schemas.microsoft.com/office/drawing/2014/main" id="{BD38FA49-F54C-46BB-8304-6FA01A5FB09B}"/>
              </a:ext>
            </a:extLst>
          </p:cNvPr>
          <p:cNvSpPr/>
          <p:nvPr userDrawn="1"/>
        </p:nvSpPr>
        <p:spPr>
          <a:xfrm>
            <a:off x="3" y="60425"/>
            <a:ext cx="3296950" cy="1439984"/>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solidFill>
            <a:srgbClr val="FDB2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a:extLst>
              <a:ext uri="{FF2B5EF4-FFF2-40B4-BE49-F238E27FC236}">
                <a16:creationId xmlns:a16="http://schemas.microsoft.com/office/drawing/2014/main" id="{BC43A9CD-3B45-484B-BD1B-18EDBCB5864C}"/>
              </a:ext>
            </a:extLst>
          </p:cNvPr>
          <p:cNvSpPr>
            <a:spLocks noGrp="1"/>
          </p:cNvSpPr>
          <p:nvPr>
            <p:ph type="title"/>
          </p:nvPr>
        </p:nvSpPr>
        <p:spPr>
          <a:xfrm>
            <a:off x="628650" y="15959"/>
            <a:ext cx="8515350" cy="1325563"/>
          </a:xfrm>
        </p:spPr>
        <p:txBody>
          <a:bodyPr rIns="365760" anchor="ctr"/>
          <a:lstStyle>
            <a:lvl1pPr algn="r">
              <a:defRPr b="1">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60333142-6414-40B5-BB7E-DF934194E3E4}"/>
              </a:ext>
            </a:extLst>
          </p:cNvPr>
          <p:cNvSpPr>
            <a:spLocks noGrp="1"/>
          </p:cNvSpPr>
          <p:nvPr>
            <p:ph type="subTitle" idx="13"/>
          </p:nvPr>
        </p:nvSpPr>
        <p:spPr>
          <a:xfrm>
            <a:off x="2285998" y="1018599"/>
            <a:ext cx="6858000" cy="714499"/>
          </a:xfrm>
        </p:spPr>
        <p:txBody>
          <a:bodyPr rIns="365760"/>
          <a:lstStyle>
            <a:lvl1pPr marL="0" indent="0" algn="r">
              <a:buNone/>
              <a:defRPr sz="1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4138750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7E7E4-22B8-4563-90A9-82C2F2EE3D9B}"/>
              </a:ext>
            </a:extLst>
          </p:cNvPr>
          <p:cNvSpPr>
            <a:spLocks noGrp="1"/>
          </p:cNvSpPr>
          <p:nvPr>
            <p:ph idx="1"/>
          </p:nvPr>
        </p:nvSpPr>
        <p:spPr>
          <a:xfrm>
            <a:off x="628650" y="2206487"/>
            <a:ext cx="7886700" cy="3970476"/>
          </a:xfrm>
        </p:spPr>
        <p:txBody>
          <a:bodyPr>
            <a:normAutofit/>
          </a:bodyPr>
          <a:lstStyle>
            <a:lvl1pPr>
              <a:defRPr sz="2700"/>
            </a:lvl1pPr>
            <a:lvl2pPr>
              <a:defRPr sz="2400"/>
            </a:lvl2pPr>
            <a:lvl3pPr>
              <a:defRPr sz="21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D3D668-2187-49D6-94E7-BD02742AF39F}"/>
              </a:ext>
            </a:extLst>
          </p:cNvPr>
          <p:cNvSpPr>
            <a:spLocks noGrp="1"/>
          </p:cNvSpPr>
          <p:nvPr>
            <p:ph type="dt" sz="half" idx="10"/>
          </p:nvPr>
        </p:nvSpPr>
        <p:spPr/>
        <p:txBody>
          <a:bodyPr/>
          <a:lstStyle>
            <a:lvl1pPr>
              <a:defRPr>
                <a:solidFill>
                  <a:srgbClr val="FB7770"/>
                </a:solidFill>
              </a:defRPr>
            </a:lvl1pPr>
          </a:lstStyle>
          <a:p>
            <a:fld id="{18D9E8F6-4D81-4B3A-BC45-BBA4A1C9BD0F}" type="datetimeFigureOut">
              <a:rPr lang="en-US" smtClean="0"/>
              <a:pPr/>
              <a:t>7/24/2018</a:t>
            </a:fld>
            <a:endParaRPr lang="en-US"/>
          </a:p>
        </p:txBody>
      </p:sp>
      <p:sp>
        <p:nvSpPr>
          <p:cNvPr id="5" name="Footer Placeholder 4">
            <a:extLst>
              <a:ext uri="{FF2B5EF4-FFF2-40B4-BE49-F238E27FC236}">
                <a16:creationId xmlns:a16="http://schemas.microsoft.com/office/drawing/2014/main" id="{1CCF5D45-ED52-47C3-9243-A1D3EB520698}"/>
              </a:ext>
            </a:extLst>
          </p:cNvPr>
          <p:cNvSpPr>
            <a:spLocks noGrp="1"/>
          </p:cNvSpPr>
          <p:nvPr>
            <p:ph type="ftr" sz="quarter" idx="11"/>
          </p:nvPr>
        </p:nvSpPr>
        <p:spPr/>
        <p:txBody>
          <a:bodyPr/>
          <a:lstStyle>
            <a:lvl1pPr>
              <a:defRPr>
                <a:solidFill>
                  <a:srgbClr val="FB7770"/>
                </a:solidFill>
              </a:defRPr>
            </a:lvl1pPr>
          </a:lstStyle>
          <a:p>
            <a:endParaRPr lang="en-US"/>
          </a:p>
        </p:txBody>
      </p:sp>
      <p:sp>
        <p:nvSpPr>
          <p:cNvPr id="6" name="Slide Number Placeholder 5">
            <a:extLst>
              <a:ext uri="{FF2B5EF4-FFF2-40B4-BE49-F238E27FC236}">
                <a16:creationId xmlns:a16="http://schemas.microsoft.com/office/drawing/2014/main" id="{958AC4EA-A078-49A4-87BA-F66FC7D15151}"/>
              </a:ext>
            </a:extLst>
          </p:cNvPr>
          <p:cNvSpPr>
            <a:spLocks noGrp="1"/>
          </p:cNvSpPr>
          <p:nvPr>
            <p:ph type="sldNum" sz="quarter" idx="12"/>
          </p:nvPr>
        </p:nvSpPr>
        <p:spPr/>
        <p:txBody>
          <a:bodyPr/>
          <a:lstStyle>
            <a:lvl1pPr>
              <a:defRPr>
                <a:solidFill>
                  <a:srgbClr val="FB7770"/>
                </a:solidFill>
              </a:defRPr>
            </a:lvl1pPr>
          </a:lstStyle>
          <a:p>
            <a:fld id="{E505F7C3-4860-4DB0-A451-57EE24F2F70B}" type="slidenum">
              <a:rPr lang="en-US" smtClean="0"/>
              <a:pPr/>
              <a:t>‹#›</a:t>
            </a:fld>
            <a:endParaRPr lang="en-US"/>
          </a:p>
        </p:txBody>
      </p:sp>
      <p:sp>
        <p:nvSpPr>
          <p:cNvPr id="14" name="Freeform: Shape 13">
            <a:extLst>
              <a:ext uri="{FF2B5EF4-FFF2-40B4-BE49-F238E27FC236}">
                <a16:creationId xmlns:a16="http://schemas.microsoft.com/office/drawing/2014/main" id="{6CA7D016-7F3E-42AE-8E88-2831840D063A}"/>
              </a:ext>
            </a:extLst>
          </p:cNvPr>
          <p:cNvSpPr/>
          <p:nvPr userDrawn="1"/>
        </p:nvSpPr>
        <p:spPr>
          <a:xfrm>
            <a:off x="33844" y="-241"/>
            <a:ext cx="9110156" cy="1796838"/>
          </a:xfrm>
          <a:custGeom>
            <a:avLst/>
            <a:gdLst>
              <a:gd name="connsiteX0" fmla="*/ 0 w 12146874"/>
              <a:gd name="connsiteY0" fmla="*/ 0 h 1796838"/>
              <a:gd name="connsiteX1" fmla="*/ 12146874 w 12146874"/>
              <a:gd name="connsiteY1" fmla="*/ 0 h 1796838"/>
              <a:gd name="connsiteX2" fmla="*/ 12146874 w 12146874"/>
              <a:gd name="connsiteY2" fmla="*/ 1649741 h 1796838"/>
              <a:gd name="connsiteX3" fmla="*/ 11831094 w 12146874"/>
              <a:gd name="connsiteY3" fmla="*/ 1685569 h 1796838"/>
              <a:gd name="connsiteX4" fmla="*/ 9339861 w 12146874"/>
              <a:gd name="connsiteY4" fmla="*/ 1796838 h 1796838"/>
              <a:gd name="connsiteX5" fmla="*/ 387845 w 12146874"/>
              <a:gd name="connsiteY5" fmla="*/ 170064 h 179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6874" h="1796838">
                <a:moveTo>
                  <a:pt x="0" y="0"/>
                </a:moveTo>
                <a:lnTo>
                  <a:pt x="12146874" y="0"/>
                </a:lnTo>
                <a:lnTo>
                  <a:pt x="12146874" y="1649741"/>
                </a:lnTo>
                <a:lnTo>
                  <a:pt x="11831094" y="1685569"/>
                </a:lnTo>
                <a:cubicBezTo>
                  <a:pt x="11022500" y="1758683"/>
                  <a:pt x="10189983" y="1796838"/>
                  <a:pt x="9339861" y="1796838"/>
                </a:cubicBezTo>
                <a:cubicBezTo>
                  <a:pt x="5939378" y="1796838"/>
                  <a:pt x="2820568" y="1186345"/>
                  <a:pt x="387845" y="170064"/>
                </a:cubicBezTo>
                <a:close/>
              </a:path>
            </a:pathLst>
          </a:custGeom>
          <a:solidFill>
            <a:srgbClr val="FB777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Freeform: Shape 8">
            <a:extLst>
              <a:ext uri="{FF2B5EF4-FFF2-40B4-BE49-F238E27FC236}">
                <a16:creationId xmlns:a16="http://schemas.microsoft.com/office/drawing/2014/main" id="{BD38FA49-F54C-46BB-8304-6FA01A5FB09B}"/>
              </a:ext>
            </a:extLst>
          </p:cNvPr>
          <p:cNvSpPr/>
          <p:nvPr userDrawn="1"/>
        </p:nvSpPr>
        <p:spPr>
          <a:xfrm>
            <a:off x="3" y="60425"/>
            <a:ext cx="3296950" cy="1439984"/>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solidFill>
            <a:srgbClr val="ACED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350"/>
          </a:p>
        </p:txBody>
      </p:sp>
      <p:sp>
        <p:nvSpPr>
          <p:cNvPr id="2" name="Title 1">
            <a:extLst>
              <a:ext uri="{FF2B5EF4-FFF2-40B4-BE49-F238E27FC236}">
                <a16:creationId xmlns:a16="http://schemas.microsoft.com/office/drawing/2014/main" id="{BC43A9CD-3B45-484B-BD1B-18EDBCB5864C}"/>
              </a:ext>
            </a:extLst>
          </p:cNvPr>
          <p:cNvSpPr>
            <a:spLocks noGrp="1"/>
          </p:cNvSpPr>
          <p:nvPr>
            <p:ph type="title"/>
          </p:nvPr>
        </p:nvSpPr>
        <p:spPr>
          <a:xfrm>
            <a:off x="628650" y="15959"/>
            <a:ext cx="8515350" cy="1325563"/>
          </a:xfrm>
        </p:spPr>
        <p:txBody>
          <a:bodyPr rIns="365760" anchor="ctr"/>
          <a:lstStyle>
            <a:lvl1pPr algn="r">
              <a:defRPr b="1">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60333142-6414-40B5-BB7E-DF934194E3E4}"/>
              </a:ext>
            </a:extLst>
          </p:cNvPr>
          <p:cNvSpPr>
            <a:spLocks noGrp="1"/>
          </p:cNvSpPr>
          <p:nvPr>
            <p:ph type="subTitle" idx="13"/>
          </p:nvPr>
        </p:nvSpPr>
        <p:spPr>
          <a:xfrm>
            <a:off x="2285998" y="1018599"/>
            <a:ext cx="6858000" cy="714499"/>
          </a:xfrm>
        </p:spPr>
        <p:txBody>
          <a:bodyPr rIns="365760"/>
          <a:lstStyle>
            <a:lvl1pPr marL="0" indent="0" algn="r">
              <a:buNone/>
              <a:defRPr sz="1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4100850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7E7E4-22B8-4563-90A9-82C2F2EE3D9B}"/>
              </a:ext>
            </a:extLst>
          </p:cNvPr>
          <p:cNvSpPr>
            <a:spLocks noGrp="1"/>
          </p:cNvSpPr>
          <p:nvPr>
            <p:ph idx="1"/>
          </p:nvPr>
        </p:nvSpPr>
        <p:spPr>
          <a:xfrm>
            <a:off x="628650" y="2206487"/>
            <a:ext cx="7886700" cy="3970476"/>
          </a:xfrm>
        </p:spPr>
        <p:txBody>
          <a:bodyPr>
            <a:normAutofit/>
          </a:bodyPr>
          <a:lstStyle>
            <a:lvl1pPr>
              <a:defRPr sz="2700"/>
            </a:lvl1pPr>
            <a:lvl2pPr>
              <a:defRPr sz="2400"/>
            </a:lvl2pPr>
            <a:lvl3pPr>
              <a:defRPr sz="21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D3D668-2187-49D6-94E7-BD02742AF39F}"/>
              </a:ext>
            </a:extLst>
          </p:cNvPr>
          <p:cNvSpPr>
            <a:spLocks noGrp="1"/>
          </p:cNvSpPr>
          <p:nvPr>
            <p:ph type="dt" sz="half" idx="10"/>
          </p:nvPr>
        </p:nvSpPr>
        <p:spPr/>
        <p:txBody>
          <a:bodyPr/>
          <a:lstStyle>
            <a:lvl1pPr>
              <a:defRPr>
                <a:solidFill>
                  <a:srgbClr val="FB7770"/>
                </a:solidFill>
              </a:defRPr>
            </a:lvl1pPr>
          </a:lstStyle>
          <a:p>
            <a:fld id="{18D9E8F6-4D81-4B3A-BC45-BBA4A1C9BD0F}" type="datetimeFigureOut">
              <a:rPr lang="en-US" smtClean="0"/>
              <a:pPr/>
              <a:t>7/24/2018</a:t>
            </a:fld>
            <a:endParaRPr lang="en-US"/>
          </a:p>
        </p:txBody>
      </p:sp>
      <p:sp>
        <p:nvSpPr>
          <p:cNvPr id="5" name="Footer Placeholder 4">
            <a:extLst>
              <a:ext uri="{FF2B5EF4-FFF2-40B4-BE49-F238E27FC236}">
                <a16:creationId xmlns:a16="http://schemas.microsoft.com/office/drawing/2014/main" id="{1CCF5D45-ED52-47C3-9243-A1D3EB520698}"/>
              </a:ext>
            </a:extLst>
          </p:cNvPr>
          <p:cNvSpPr>
            <a:spLocks noGrp="1"/>
          </p:cNvSpPr>
          <p:nvPr>
            <p:ph type="ftr" sz="quarter" idx="11"/>
          </p:nvPr>
        </p:nvSpPr>
        <p:spPr/>
        <p:txBody>
          <a:bodyPr/>
          <a:lstStyle>
            <a:lvl1pPr>
              <a:defRPr>
                <a:solidFill>
                  <a:srgbClr val="FB7770"/>
                </a:solidFill>
              </a:defRPr>
            </a:lvl1pPr>
          </a:lstStyle>
          <a:p>
            <a:endParaRPr lang="en-US"/>
          </a:p>
        </p:txBody>
      </p:sp>
      <p:sp>
        <p:nvSpPr>
          <p:cNvPr id="6" name="Slide Number Placeholder 5">
            <a:extLst>
              <a:ext uri="{FF2B5EF4-FFF2-40B4-BE49-F238E27FC236}">
                <a16:creationId xmlns:a16="http://schemas.microsoft.com/office/drawing/2014/main" id="{958AC4EA-A078-49A4-87BA-F66FC7D15151}"/>
              </a:ext>
            </a:extLst>
          </p:cNvPr>
          <p:cNvSpPr>
            <a:spLocks noGrp="1"/>
          </p:cNvSpPr>
          <p:nvPr>
            <p:ph type="sldNum" sz="quarter" idx="12"/>
          </p:nvPr>
        </p:nvSpPr>
        <p:spPr/>
        <p:txBody>
          <a:bodyPr/>
          <a:lstStyle>
            <a:lvl1pPr>
              <a:defRPr>
                <a:solidFill>
                  <a:srgbClr val="FB7770"/>
                </a:solidFill>
              </a:defRPr>
            </a:lvl1pPr>
          </a:lstStyle>
          <a:p>
            <a:fld id="{E505F7C3-4860-4DB0-A451-57EE24F2F70B}" type="slidenum">
              <a:rPr lang="en-US" smtClean="0"/>
              <a:pPr/>
              <a:t>‹#›</a:t>
            </a:fld>
            <a:endParaRPr lang="en-US"/>
          </a:p>
        </p:txBody>
      </p:sp>
      <p:sp>
        <p:nvSpPr>
          <p:cNvPr id="14" name="Freeform: Shape 13">
            <a:extLst>
              <a:ext uri="{FF2B5EF4-FFF2-40B4-BE49-F238E27FC236}">
                <a16:creationId xmlns:a16="http://schemas.microsoft.com/office/drawing/2014/main" id="{6CA7D016-7F3E-42AE-8E88-2831840D063A}"/>
              </a:ext>
            </a:extLst>
          </p:cNvPr>
          <p:cNvSpPr/>
          <p:nvPr userDrawn="1"/>
        </p:nvSpPr>
        <p:spPr>
          <a:xfrm>
            <a:off x="33844" y="-241"/>
            <a:ext cx="9110156" cy="1796838"/>
          </a:xfrm>
          <a:custGeom>
            <a:avLst/>
            <a:gdLst>
              <a:gd name="connsiteX0" fmla="*/ 0 w 12146874"/>
              <a:gd name="connsiteY0" fmla="*/ 0 h 1796838"/>
              <a:gd name="connsiteX1" fmla="*/ 12146874 w 12146874"/>
              <a:gd name="connsiteY1" fmla="*/ 0 h 1796838"/>
              <a:gd name="connsiteX2" fmla="*/ 12146874 w 12146874"/>
              <a:gd name="connsiteY2" fmla="*/ 1649741 h 1796838"/>
              <a:gd name="connsiteX3" fmla="*/ 11831094 w 12146874"/>
              <a:gd name="connsiteY3" fmla="*/ 1685569 h 1796838"/>
              <a:gd name="connsiteX4" fmla="*/ 9339861 w 12146874"/>
              <a:gd name="connsiteY4" fmla="*/ 1796838 h 1796838"/>
              <a:gd name="connsiteX5" fmla="*/ 387845 w 12146874"/>
              <a:gd name="connsiteY5" fmla="*/ 170064 h 179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6874" h="1796838">
                <a:moveTo>
                  <a:pt x="0" y="0"/>
                </a:moveTo>
                <a:lnTo>
                  <a:pt x="12146874" y="0"/>
                </a:lnTo>
                <a:lnTo>
                  <a:pt x="12146874" y="1649741"/>
                </a:lnTo>
                <a:lnTo>
                  <a:pt x="11831094" y="1685569"/>
                </a:lnTo>
                <a:cubicBezTo>
                  <a:pt x="11022500" y="1758683"/>
                  <a:pt x="10189983" y="1796838"/>
                  <a:pt x="9339861" y="1796838"/>
                </a:cubicBezTo>
                <a:cubicBezTo>
                  <a:pt x="5939378" y="1796838"/>
                  <a:pt x="2820568" y="1186345"/>
                  <a:pt x="387845" y="170064"/>
                </a:cubicBezTo>
                <a:close/>
              </a:path>
            </a:pathLst>
          </a:custGeom>
          <a:solidFill>
            <a:srgbClr val="FB777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Freeform: Shape 8">
            <a:extLst>
              <a:ext uri="{FF2B5EF4-FFF2-40B4-BE49-F238E27FC236}">
                <a16:creationId xmlns:a16="http://schemas.microsoft.com/office/drawing/2014/main" id="{BD38FA49-F54C-46BB-8304-6FA01A5FB09B}"/>
              </a:ext>
            </a:extLst>
          </p:cNvPr>
          <p:cNvSpPr/>
          <p:nvPr userDrawn="1"/>
        </p:nvSpPr>
        <p:spPr>
          <a:xfrm>
            <a:off x="3" y="60425"/>
            <a:ext cx="3296950" cy="1439984"/>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350"/>
          </a:p>
        </p:txBody>
      </p:sp>
      <p:sp>
        <p:nvSpPr>
          <p:cNvPr id="2" name="Title 1">
            <a:extLst>
              <a:ext uri="{FF2B5EF4-FFF2-40B4-BE49-F238E27FC236}">
                <a16:creationId xmlns:a16="http://schemas.microsoft.com/office/drawing/2014/main" id="{BC43A9CD-3B45-484B-BD1B-18EDBCB5864C}"/>
              </a:ext>
            </a:extLst>
          </p:cNvPr>
          <p:cNvSpPr>
            <a:spLocks noGrp="1"/>
          </p:cNvSpPr>
          <p:nvPr>
            <p:ph type="title"/>
          </p:nvPr>
        </p:nvSpPr>
        <p:spPr>
          <a:xfrm>
            <a:off x="628650" y="15959"/>
            <a:ext cx="8515350" cy="1325563"/>
          </a:xfrm>
        </p:spPr>
        <p:txBody>
          <a:bodyPr rIns="365760" anchor="ctr"/>
          <a:lstStyle>
            <a:lvl1pPr algn="r">
              <a:defRPr b="1">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60333142-6414-40B5-BB7E-DF934194E3E4}"/>
              </a:ext>
            </a:extLst>
          </p:cNvPr>
          <p:cNvSpPr>
            <a:spLocks noGrp="1"/>
          </p:cNvSpPr>
          <p:nvPr>
            <p:ph type="subTitle" idx="13"/>
          </p:nvPr>
        </p:nvSpPr>
        <p:spPr>
          <a:xfrm>
            <a:off x="2285998" y="1018599"/>
            <a:ext cx="6858000" cy="714499"/>
          </a:xfrm>
        </p:spPr>
        <p:txBody>
          <a:bodyPr rIns="365760"/>
          <a:lstStyle>
            <a:lvl1pPr marL="0" indent="0" algn="r">
              <a:buNone/>
              <a:defRPr sz="1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284812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04AC-9159-4934-8481-28CFB4B45411}"/>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756811C-389E-4C9A-9545-FD7B79A7D29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C122F26-D929-4224-B7D5-F9CC419EAC0A}"/>
              </a:ext>
            </a:extLst>
          </p:cNvPr>
          <p:cNvSpPr>
            <a:spLocks noGrp="1"/>
          </p:cNvSpPr>
          <p:nvPr>
            <p:ph type="dt" sz="half" idx="10"/>
          </p:nvPr>
        </p:nvSpPr>
        <p:spPr/>
        <p:txBody>
          <a:bodyPr/>
          <a:lstStyle/>
          <a:p>
            <a:fld id="{18D9E8F6-4D81-4B3A-BC45-BBA4A1C9BD0F}" type="datetimeFigureOut">
              <a:rPr lang="en-US" smtClean="0"/>
              <a:t>7/24/2018</a:t>
            </a:fld>
            <a:endParaRPr lang="en-US"/>
          </a:p>
        </p:txBody>
      </p:sp>
      <p:sp>
        <p:nvSpPr>
          <p:cNvPr id="5" name="Footer Placeholder 4">
            <a:extLst>
              <a:ext uri="{FF2B5EF4-FFF2-40B4-BE49-F238E27FC236}">
                <a16:creationId xmlns:a16="http://schemas.microsoft.com/office/drawing/2014/main" id="{F0CEDAD2-3D9E-4B72-AB17-C033F18AFE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586D7-6C7E-4A29-AFAD-F8AF921E5ED4}"/>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918180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226FE-2A1A-42E8-8EB8-E8C2F1FF1E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5A07FC-5F80-4767-A8D4-75E008AE6C4B}"/>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CEDFBF-95C8-482A-B30A-04986A025D01}"/>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208A8-1524-4742-BDE9-246AD4B9361A}"/>
              </a:ext>
            </a:extLst>
          </p:cNvPr>
          <p:cNvSpPr>
            <a:spLocks noGrp="1"/>
          </p:cNvSpPr>
          <p:nvPr>
            <p:ph type="dt" sz="half" idx="10"/>
          </p:nvPr>
        </p:nvSpPr>
        <p:spPr/>
        <p:txBody>
          <a:bodyPr/>
          <a:lstStyle/>
          <a:p>
            <a:fld id="{18D9E8F6-4D81-4B3A-BC45-BBA4A1C9BD0F}" type="datetimeFigureOut">
              <a:rPr lang="en-US" smtClean="0"/>
              <a:t>7/24/2018</a:t>
            </a:fld>
            <a:endParaRPr lang="en-US"/>
          </a:p>
        </p:txBody>
      </p:sp>
      <p:sp>
        <p:nvSpPr>
          <p:cNvPr id="6" name="Footer Placeholder 5">
            <a:extLst>
              <a:ext uri="{FF2B5EF4-FFF2-40B4-BE49-F238E27FC236}">
                <a16:creationId xmlns:a16="http://schemas.microsoft.com/office/drawing/2014/main" id="{CDB00CFF-B864-4717-99A5-43C9EA0751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1F6820-5E3F-49A9-8E44-8ECF083F6627}"/>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3391982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D783B-03A0-409F-8573-D57329B5F586}"/>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CB7087-5633-49FA-8485-A981586BC82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A8E79E2C-033B-4FBA-A3E2-A445B074AB4D}"/>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9FFF85-E5C7-4BEE-B6C4-60A80C3B613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452009E7-C5BE-40E0-9D13-EBAA5DE9AC2F}"/>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201D6F-9B4A-4DA8-874F-D47E161CEACE}"/>
              </a:ext>
            </a:extLst>
          </p:cNvPr>
          <p:cNvSpPr>
            <a:spLocks noGrp="1"/>
          </p:cNvSpPr>
          <p:nvPr>
            <p:ph type="dt" sz="half" idx="10"/>
          </p:nvPr>
        </p:nvSpPr>
        <p:spPr/>
        <p:txBody>
          <a:bodyPr/>
          <a:lstStyle/>
          <a:p>
            <a:fld id="{18D9E8F6-4D81-4B3A-BC45-BBA4A1C9BD0F}" type="datetimeFigureOut">
              <a:rPr lang="en-US" smtClean="0"/>
              <a:t>7/24/2018</a:t>
            </a:fld>
            <a:endParaRPr lang="en-US"/>
          </a:p>
        </p:txBody>
      </p:sp>
      <p:sp>
        <p:nvSpPr>
          <p:cNvPr id="8" name="Footer Placeholder 7">
            <a:extLst>
              <a:ext uri="{FF2B5EF4-FFF2-40B4-BE49-F238E27FC236}">
                <a16:creationId xmlns:a16="http://schemas.microsoft.com/office/drawing/2014/main" id="{DA8F3727-9126-450C-9166-FA163FBC6F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9D302A-A571-4F55-8B61-EA8AB97E6265}"/>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3916383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7D749-FDF9-4F94-A421-8EABE30929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264008-8BD8-4542-8DFA-D33857B3EE77}"/>
              </a:ext>
            </a:extLst>
          </p:cNvPr>
          <p:cNvSpPr>
            <a:spLocks noGrp="1"/>
          </p:cNvSpPr>
          <p:nvPr>
            <p:ph type="dt" sz="half" idx="10"/>
          </p:nvPr>
        </p:nvSpPr>
        <p:spPr/>
        <p:txBody>
          <a:bodyPr/>
          <a:lstStyle/>
          <a:p>
            <a:fld id="{18D9E8F6-4D81-4B3A-BC45-BBA4A1C9BD0F}" type="datetimeFigureOut">
              <a:rPr lang="en-US" smtClean="0"/>
              <a:t>7/24/2018</a:t>
            </a:fld>
            <a:endParaRPr lang="en-US"/>
          </a:p>
        </p:txBody>
      </p:sp>
      <p:sp>
        <p:nvSpPr>
          <p:cNvPr id="4" name="Footer Placeholder 3">
            <a:extLst>
              <a:ext uri="{FF2B5EF4-FFF2-40B4-BE49-F238E27FC236}">
                <a16:creationId xmlns:a16="http://schemas.microsoft.com/office/drawing/2014/main" id="{E8B89E25-02BB-4E6D-A193-F5D306FAB9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8C2355-36B6-4F9E-BA79-5CA5E9C4EC0B}"/>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3808767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81EAFB-B6A5-4380-9C39-01D3761D34D0}"/>
              </a:ext>
            </a:extLst>
          </p:cNvPr>
          <p:cNvSpPr>
            <a:spLocks noGrp="1"/>
          </p:cNvSpPr>
          <p:nvPr>
            <p:ph type="dt" sz="half" idx="10"/>
          </p:nvPr>
        </p:nvSpPr>
        <p:spPr/>
        <p:txBody>
          <a:bodyPr/>
          <a:lstStyle/>
          <a:p>
            <a:fld id="{18D9E8F6-4D81-4B3A-BC45-BBA4A1C9BD0F}" type="datetimeFigureOut">
              <a:rPr lang="en-US" smtClean="0"/>
              <a:t>7/24/2018</a:t>
            </a:fld>
            <a:endParaRPr lang="en-US"/>
          </a:p>
        </p:txBody>
      </p:sp>
      <p:sp>
        <p:nvSpPr>
          <p:cNvPr id="3" name="Footer Placeholder 2">
            <a:extLst>
              <a:ext uri="{FF2B5EF4-FFF2-40B4-BE49-F238E27FC236}">
                <a16:creationId xmlns:a16="http://schemas.microsoft.com/office/drawing/2014/main" id="{D7585C40-FDBA-43C0-90CF-DDBB124AF4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7D6155-F780-4D68-868D-D48E5912A65B}"/>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1176025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hyperlink" Target="http://www.presentationgo.com/"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4E5A5-FAF5-42E9-A705-A2830C622C10}"/>
              </a:ext>
            </a:extLst>
          </p:cNvPr>
          <p:cNvSpPr>
            <a:spLocks noGrp="1"/>
          </p:cNvSpPr>
          <p:nvPr>
            <p:ph type="title"/>
          </p:nvPr>
        </p:nvSpPr>
        <p:spPr>
          <a:xfrm>
            <a:off x="628650" y="365126"/>
            <a:ext cx="7886700" cy="1325563"/>
          </a:xfrm>
          <a:prstGeom prst="rect">
            <a:avLst/>
          </a:prstGeom>
        </p:spPr>
        <p:txBody>
          <a:bodyPr vert="horz" lIns="91440" tIns="45720" rIns="365760" bIns="45720" rtlCol="0" anchor="b">
            <a:normAutofit/>
          </a:bodyPr>
          <a:lstStyle/>
          <a:p>
            <a:pPr lvl="0" algn="r"/>
            <a:r>
              <a:rPr lang="en-US"/>
              <a:t>Click to edit Master title style</a:t>
            </a:r>
          </a:p>
        </p:txBody>
      </p:sp>
      <p:sp>
        <p:nvSpPr>
          <p:cNvPr id="3" name="Text Placeholder 2">
            <a:extLst>
              <a:ext uri="{FF2B5EF4-FFF2-40B4-BE49-F238E27FC236}">
                <a16:creationId xmlns:a16="http://schemas.microsoft.com/office/drawing/2014/main" id="{78FE322A-EE1B-4EA9-BECD-220E5044DCE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786965-5A0F-4C0C-9415-32EBA327B7C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rgbClr val="FB7770"/>
                </a:solidFill>
              </a:defRPr>
            </a:lvl1pPr>
          </a:lstStyle>
          <a:p>
            <a:fld id="{18D9E8F6-4D81-4B3A-BC45-BBA4A1C9BD0F}" type="datetimeFigureOut">
              <a:rPr lang="en-US" smtClean="0"/>
              <a:pPr/>
              <a:t>7/24/2018</a:t>
            </a:fld>
            <a:endParaRPr lang="en-US"/>
          </a:p>
        </p:txBody>
      </p:sp>
      <p:sp>
        <p:nvSpPr>
          <p:cNvPr id="5" name="Footer Placeholder 4">
            <a:extLst>
              <a:ext uri="{FF2B5EF4-FFF2-40B4-BE49-F238E27FC236}">
                <a16:creationId xmlns:a16="http://schemas.microsoft.com/office/drawing/2014/main" id="{8FEC338F-E89C-43B8-B0CB-A1D888EA86D2}"/>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rgbClr val="FB7770"/>
                </a:solidFill>
              </a:defRPr>
            </a:lvl1pPr>
          </a:lstStyle>
          <a:p>
            <a:endParaRPr lang="en-US"/>
          </a:p>
        </p:txBody>
      </p:sp>
      <p:sp>
        <p:nvSpPr>
          <p:cNvPr id="6" name="Slide Number Placeholder 5">
            <a:extLst>
              <a:ext uri="{FF2B5EF4-FFF2-40B4-BE49-F238E27FC236}">
                <a16:creationId xmlns:a16="http://schemas.microsoft.com/office/drawing/2014/main" id="{360A7CEF-ACB9-4347-8B7A-F5C824194E9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rgbClr val="FB7770"/>
                </a:solidFill>
              </a:defRPr>
            </a:lvl1pPr>
          </a:lstStyle>
          <a:p>
            <a:fld id="{E505F7C3-4860-4DB0-A451-57EE24F2F70B}" type="slidenum">
              <a:rPr lang="en-US" smtClean="0"/>
              <a:pPr/>
              <a:t>‹#›</a:t>
            </a:fld>
            <a:endParaRPr lang="en-US"/>
          </a:p>
        </p:txBody>
      </p:sp>
      <p:grpSp>
        <p:nvGrpSpPr>
          <p:cNvPr id="12" name="Group 11">
            <a:extLst>
              <a:ext uri="{FF2B5EF4-FFF2-40B4-BE49-F238E27FC236}">
                <a16:creationId xmlns:a16="http://schemas.microsoft.com/office/drawing/2014/main" id="{00E08F50-EACB-46A5-9783-0B61619739E4}"/>
              </a:ext>
            </a:extLst>
          </p:cNvPr>
          <p:cNvGrpSpPr/>
          <p:nvPr userDrawn="1"/>
        </p:nvGrpSpPr>
        <p:grpSpPr>
          <a:xfrm>
            <a:off x="-1654908" y="-73804"/>
            <a:ext cx="1569183" cy="612144"/>
            <a:chOff x="-2096383" y="21447"/>
            <a:chExt cx="1569183" cy="612144"/>
          </a:xfrm>
        </p:grpSpPr>
        <p:sp>
          <p:nvSpPr>
            <p:cNvPr id="13" name="TextBox 12">
              <a:extLst>
                <a:ext uri="{FF2B5EF4-FFF2-40B4-BE49-F238E27FC236}">
                  <a16:creationId xmlns:a16="http://schemas.microsoft.com/office/drawing/2014/main" id="{6CD67800-AAAF-4AAB-A705-27B1DFEF5D7B}"/>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4" name="TextBox 13">
              <a:extLst>
                <a:ext uri="{FF2B5EF4-FFF2-40B4-BE49-F238E27FC236}">
                  <a16:creationId xmlns:a16="http://schemas.microsoft.com/office/drawing/2014/main" id="{3A996562-00DD-4994-B0E1-3167788FE86C}"/>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5" name="Picture 14">
              <a:extLst>
                <a:ext uri="{FF2B5EF4-FFF2-40B4-BE49-F238E27FC236}">
                  <a16:creationId xmlns:a16="http://schemas.microsoft.com/office/drawing/2014/main" id="{8AC8BFEF-2B91-4641-8533-CD8BB2F68F58}"/>
                </a:ext>
              </a:extLst>
            </p:cNvPr>
            <p:cNvPicPr>
              <a:picLocks noChangeAspect="1"/>
            </p:cNvPicPr>
            <p:nvPr userDrawn="1"/>
          </p:nvPicPr>
          <p:blipFill>
            <a:blip r:embed="rId15"/>
            <a:stretch>
              <a:fillRect/>
            </a:stretch>
          </p:blipFill>
          <p:spPr>
            <a:xfrm>
              <a:off x="-2018604" y="234547"/>
              <a:ext cx="1405251" cy="185944"/>
            </a:xfrm>
            <a:prstGeom prst="rect">
              <a:avLst/>
            </a:prstGeom>
          </p:spPr>
        </p:pic>
      </p:grpSp>
      <p:sp>
        <p:nvSpPr>
          <p:cNvPr id="16" name="Rectangle 15">
            <a:extLst>
              <a:ext uri="{FF2B5EF4-FFF2-40B4-BE49-F238E27FC236}">
                <a16:creationId xmlns:a16="http://schemas.microsoft.com/office/drawing/2014/main" id="{B7B8BB36-CA3A-4D2D-8329-4B7825726D94}"/>
              </a:ext>
            </a:extLst>
          </p:cNvPr>
          <p:cNvSpPr/>
          <p:nvPr userDrawn="1"/>
        </p:nvSpPr>
        <p:spPr>
          <a:xfrm>
            <a:off x="-66674" y="6959601"/>
            <a:ext cx="1263487" cy="215444"/>
          </a:xfrm>
          <a:prstGeom prst="rect">
            <a:avLst/>
          </a:prstGeom>
        </p:spPr>
        <p:txBody>
          <a:bodyPr wrap="none">
            <a:spAutoFit/>
          </a:bodyPr>
          <a:lstStyle/>
          <a:p>
            <a:r>
              <a:rPr lang="en-US" sz="800" b="0" i="0" dirty="0">
                <a:solidFill>
                  <a:srgbClr val="555555"/>
                </a:solidFill>
                <a:effectLst/>
                <a:latin typeface="Open Sans" panose="020B0606030504020204" pitchFamily="34" charset="0"/>
              </a:rPr>
              <a:t>© </a:t>
            </a:r>
            <a:r>
              <a:rPr lang="en-US" sz="800" b="0" i="0" u="none" strike="noStrike" dirty="0">
                <a:solidFill>
                  <a:srgbClr val="A5CD28"/>
                </a:solidFill>
                <a:effectLst/>
                <a:latin typeface="Open Sans" panose="020B0606030504020204" pitchFamily="34" charset="0"/>
                <a:hlinkClick r:id="rId16" tooltip="PresentationGo!"/>
              </a:rPr>
              <a:t>presentationgo.com</a:t>
            </a:r>
            <a:endParaRPr lang="en-US" sz="800" dirty="0"/>
          </a:p>
        </p:txBody>
      </p:sp>
    </p:spTree>
    <p:extLst>
      <p:ext uri="{BB962C8B-B14F-4D97-AF65-F5344CB8AC3E}">
        <p14:creationId xmlns:p14="http://schemas.microsoft.com/office/powerpoint/2010/main" val="3882915160"/>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80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Lst>
  <p:txStyles>
    <p:titleStyle>
      <a:lvl1pPr algn="l" defTabSz="685800" rtl="0" eaLnBrk="1" latinLnBrk="0" hangingPunct="1">
        <a:lnSpc>
          <a:spcPct val="90000"/>
        </a:lnSpc>
        <a:spcBef>
          <a:spcPct val="0"/>
        </a:spcBef>
        <a:buNone/>
        <a:defRPr lang="en-US" sz="3600" b="1" kern="1200" cap="all" baseline="0" smtClean="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7E942A-26CB-4FC8-A61F-ED7BAF06B75B}" type="datetimeFigureOut">
              <a:rPr lang="en-US" smtClean="0"/>
              <a:t>7/24/2018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spTree>
    <p:extLst>
      <p:ext uri="{BB962C8B-B14F-4D97-AF65-F5344CB8AC3E}">
        <p14:creationId xmlns:p14="http://schemas.microsoft.com/office/powerpoint/2010/main" val="4056465630"/>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2.jpg"/></Relationships>
</file>

<file path=ppt/slides/_rels/slide26.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tmp"/><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tmp"/><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pratham</a:t>
            </a:r>
          </a:p>
        </p:txBody>
      </p:sp>
      <p:sp>
        <p:nvSpPr>
          <p:cNvPr id="6" name="Subtitle 5"/>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Fruit inventory management system</a:t>
            </a:r>
          </a:p>
        </p:txBody>
      </p:sp>
      <p:sp>
        <p:nvSpPr>
          <p:cNvPr id="9" name="Freeform: Shape 8">
            <a:extLst>
              <a:ext uri="{FF2B5EF4-FFF2-40B4-BE49-F238E27FC236}">
                <a16:creationId xmlns:a16="http://schemas.microsoft.com/office/drawing/2014/main" id="{2ECEEFAB-8007-4E30-80A1-6265CA3AF86A}"/>
              </a:ext>
            </a:extLst>
          </p:cNvPr>
          <p:cNvSpPr/>
          <p:nvPr/>
        </p:nvSpPr>
        <p:spPr>
          <a:xfrm>
            <a:off x="3" y="2814638"/>
            <a:ext cx="3296950" cy="1420932"/>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solidFill>
            <a:srgbClr val="FDB2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a:solidFill>
                <a:prstClr val="white"/>
              </a:solidFill>
              <a:latin typeface="Calibri" panose="020F0502020204030204"/>
            </a:endParaRPr>
          </a:p>
        </p:txBody>
      </p:sp>
      <p:pic>
        <p:nvPicPr>
          <p:cNvPr id="10" name="Picture Placeholder 9">
            <a:extLst>
              <a:ext uri="{FF2B5EF4-FFF2-40B4-BE49-F238E27FC236}">
                <a16:creationId xmlns:a16="http://schemas.microsoft.com/office/drawing/2014/main" id="{E1D08E66-05B0-40B3-B550-BB93DCEBC76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5885" b="15885"/>
          <a:stretch>
            <a:fillRect/>
          </a:stretch>
        </p:blipFill>
        <p:spPr>
          <a:xfrm>
            <a:off x="0" y="0"/>
            <a:ext cx="9143996" cy="4159244"/>
          </a:xfrm>
        </p:spPr>
      </p:pic>
    </p:spTree>
    <p:extLst>
      <p:ext uri="{BB962C8B-B14F-4D97-AF65-F5344CB8AC3E}">
        <p14:creationId xmlns:p14="http://schemas.microsoft.com/office/powerpoint/2010/main" val="3165539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A0D1C09-FF98-4545-9797-3DC79DF154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429" y="2002971"/>
            <a:ext cx="8264433" cy="4293326"/>
          </a:xfrm>
        </p:spPr>
      </p:pic>
      <p:sp>
        <p:nvSpPr>
          <p:cNvPr id="3" name="Title 2">
            <a:extLst>
              <a:ext uri="{FF2B5EF4-FFF2-40B4-BE49-F238E27FC236}">
                <a16:creationId xmlns:a16="http://schemas.microsoft.com/office/drawing/2014/main" id="{EB2AFAD1-F9C9-4352-BB54-4C34599DB8D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2605793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Product and stock</a:t>
            </a:r>
          </a:p>
        </p:txBody>
      </p:sp>
      <p:sp>
        <p:nvSpPr>
          <p:cNvPr id="6" name="Subtitle 5"/>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Fruit inventory management system</a:t>
            </a:r>
          </a:p>
        </p:txBody>
      </p:sp>
      <p:sp>
        <p:nvSpPr>
          <p:cNvPr id="9" name="Freeform: Shape 8">
            <a:extLst>
              <a:ext uri="{FF2B5EF4-FFF2-40B4-BE49-F238E27FC236}">
                <a16:creationId xmlns:a16="http://schemas.microsoft.com/office/drawing/2014/main" id="{2ECEEFAB-8007-4E30-80A1-6265CA3AF86A}"/>
              </a:ext>
            </a:extLst>
          </p:cNvPr>
          <p:cNvSpPr/>
          <p:nvPr/>
        </p:nvSpPr>
        <p:spPr>
          <a:xfrm>
            <a:off x="3" y="2814638"/>
            <a:ext cx="3296950" cy="1420932"/>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solidFill>
            <a:srgbClr val="FDB2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a:solidFill>
                <a:prstClr val="white"/>
              </a:solidFill>
              <a:latin typeface="Calibri" panose="020F0502020204030204"/>
            </a:endParaRPr>
          </a:p>
        </p:txBody>
      </p:sp>
      <p:pic>
        <p:nvPicPr>
          <p:cNvPr id="10" name="Picture Placeholder 9">
            <a:extLst>
              <a:ext uri="{FF2B5EF4-FFF2-40B4-BE49-F238E27FC236}">
                <a16:creationId xmlns:a16="http://schemas.microsoft.com/office/drawing/2014/main" id="{E1D08E66-05B0-40B3-B550-BB93DCEBC76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5885" b="15885"/>
          <a:stretch>
            <a:fillRect/>
          </a:stretch>
        </p:blipFill>
        <p:spPr>
          <a:xfrm>
            <a:off x="0" y="0"/>
            <a:ext cx="9143996" cy="4159244"/>
          </a:xfrm>
        </p:spPr>
      </p:pic>
    </p:spTree>
    <p:extLst>
      <p:ext uri="{BB962C8B-B14F-4D97-AF65-F5344CB8AC3E}">
        <p14:creationId xmlns:p14="http://schemas.microsoft.com/office/powerpoint/2010/main" val="1021481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422" y="2116154"/>
            <a:ext cx="8354928" cy="4060809"/>
          </a:xfrm>
        </p:spPr>
        <p:txBody>
          <a:bodyPr>
            <a:noAutofit/>
          </a:bodyPr>
          <a:lstStyle/>
          <a:p>
            <a:pPr algn="just">
              <a:lnSpc>
                <a:spcPct val="100000"/>
              </a:lnSpc>
            </a:pPr>
            <a:r>
              <a:rPr lang="en-US" sz="3200" dirty="0">
                <a:latin typeface="Times New Roman" pitchFamily="18" charset="0"/>
                <a:cs typeface="Times New Roman" pitchFamily="18" charset="0"/>
              </a:rPr>
              <a:t>PRODUCT-what is our product?</a:t>
            </a:r>
          </a:p>
          <a:p>
            <a:pPr algn="just">
              <a:lnSpc>
                <a:spcPct val="100000"/>
              </a:lnSpc>
            </a:pPr>
            <a:r>
              <a:rPr lang="en-US" sz="3200" dirty="0">
                <a:latin typeface="Times New Roman" pitchFamily="18" charset="0"/>
                <a:cs typeface="Times New Roman" pitchFamily="18" charset="0"/>
              </a:rPr>
              <a:t>Fruits as product.</a:t>
            </a:r>
            <a:endParaRPr lang="en-US" sz="2800" dirty="0">
              <a:latin typeface="Times New Roman" pitchFamily="18" charset="0"/>
              <a:cs typeface="Times New Roman" pitchFamily="18" charset="0"/>
            </a:endParaRPr>
          </a:p>
          <a:p>
            <a:pPr algn="just">
              <a:lnSpc>
                <a:spcPct val="100000"/>
              </a:lnSpc>
            </a:pPr>
            <a:r>
              <a:rPr lang="en-US" sz="3200" dirty="0">
                <a:latin typeface="Times New Roman" pitchFamily="18" charset="0"/>
                <a:cs typeface="Times New Roman" pitchFamily="18" charset="0"/>
              </a:rPr>
              <a:t>Adding new purchased products.</a:t>
            </a:r>
          </a:p>
          <a:p>
            <a:pPr algn="just">
              <a:lnSpc>
                <a:spcPct val="100000"/>
              </a:lnSpc>
            </a:pPr>
            <a:r>
              <a:rPr lang="en-US" sz="3200" dirty="0">
                <a:latin typeface="Times New Roman" pitchFamily="18" charset="0"/>
                <a:cs typeface="Times New Roman" pitchFamily="18" charset="0"/>
              </a:rPr>
              <a:t>Available products and list.</a:t>
            </a:r>
          </a:p>
          <a:p>
            <a:pPr algn="just">
              <a:lnSpc>
                <a:spcPct val="100000"/>
              </a:lnSpc>
            </a:pPr>
            <a:r>
              <a:rPr lang="en-IN" sz="3200" dirty="0">
                <a:latin typeface="Times New Roman" pitchFamily="18" charset="0"/>
                <a:cs typeface="Times New Roman" pitchFamily="18" charset="0"/>
              </a:rPr>
              <a:t>The Product Section is where you define all of your products, saving time and consolidating information needed to provide outstanding  list.</a:t>
            </a:r>
            <a:endParaRPr lang="en-US" sz="3200" dirty="0">
              <a:latin typeface="Times New Roman" pitchFamily="18" charset="0"/>
              <a:cs typeface="Times New Roman" pitchFamily="18" charset="0"/>
            </a:endParaRPr>
          </a:p>
          <a:p>
            <a:pPr algn="just">
              <a:lnSpc>
                <a:spcPct val="100000"/>
              </a:lnSpc>
            </a:pPr>
            <a:endParaRPr lang="en-US" dirty="0"/>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PRODUCT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7263" y="2116154"/>
            <a:ext cx="2406315" cy="1870309"/>
          </a:xfrm>
          <a:prstGeom prst="rect">
            <a:avLst/>
          </a:prstGeom>
        </p:spPr>
      </p:pic>
    </p:spTree>
    <p:extLst>
      <p:ext uri="{BB962C8B-B14F-4D97-AF65-F5344CB8AC3E}">
        <p14:creationId xmlns:p14="http://schemas.microsoft.com/office/powerpoint/2010/main" val="267149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6516" y="2005961"/>
            <a:ext cx="7886700" cy="3970476"/>
          </a:xfrm>
        </p:spPr>
        <p:txBody>
          <a:bodyPr>
            <a:noAutofit/>
          </a:bodyPr>
          <a:lstStyle/>
          <a:p>
            <a:pPr marL="457200" indent="-457200" algn="just"/>
            <a:r>
              <a:rPr lang="en-IN" sz="2800" dirty="0">
                <a:latin typeface="Times New Roman" pitchFamily="18" charset="0"/>
                <a:cs typeface="Times New Roman" pitchFamily="18" charset="0"/>
              </a:rPr>
              <a:t>ADDING new products using add product form and storing the products in the database.</a:t>
            </a:r>
          </a:p>
          <a:p>
            <a:pPr marL="457200" indent="-457200"/>
            <a:r>
              <a:rPr lang="en-IN" sz="2800" dirty="0">
                <a:latin typeface="Times New Roman" pitchFamily="18" charset="0"/>
                <a:cs typeface="Times New Roman" pitchFamily="18" charset="0"/>
              </a:rPr>
              <a:t>Product name.</a:t>
            </a:r>
          </a:p>
          <a:p>
            <a:pPr marL="457200" indent="-457200"/>
            <a:r>
              <a:rPr lang="en-IN" sz="2800" dirty="0">
                <a:latin typeface="Times New Roman" pitchFamily="18" charset="0"/>
                <a:cs typeface="Times New Roman" pitchFamily="18" charset="0"/>
              </a:rPr>
              <a:t>Auto generated Unique product Id.</a:t>
            </a:r>
          </a:p>
          <a:p>
            <a:pPr algn="just"/>
            <a:endParaRPr lang="en-US" dirty="0"/>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Product</a:t>
            </a:r>
          </a:p>
        </p:txBody>
      </p:sp>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698" y="3885661"/>
            <a:ext cx="7886700" cy="2505236"/>
          </a:xfrm>
          <a:prstGeom prst="rect">
            <a:avLst/>
          </a:prstGeom>
        </p:spPr>
      </p:pic>
    </p:spTree>
    <p:extLst>
      <p:ext uri="{BB962C8B-B14F-4D97-AF65-F5344CB8AC3E}">
        <p14:creationId xmlns:p14="http://schemas.microsoft.com/office/powerpoint/2010/main" val="2520003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sz="3200" dirty="0">
                <a:latin typeface="Times New Roman" panose="02020603050405020304" pitchFamily="18" charset="0"/>
                <a:cs typeface="Times New Roman" pitchFamily="18" charset="0"/>
              </a:rPr>
              <a:t>Process</a:t>
            </a:r>
          </a:p>
          <a:p>
            <a:r>
              <a:rPr lang="en-IN" sz="3200" dirty="0">
                <a:latin typeface="Times New Roman" panose="02020603050405020304" pitchFamily="18" charset="0"/>
                <a:cs typeface="Times New Roman" pitchFamily="18" charset="0"/>
              </a:rPr>
              <a:t>Available Products</a:t>
            </a:r>
          </a:p>
          <a:p>
            <a:r>
              <a:rPr lang="en-IN" sz="3200" dirty="0">
                <a:latin typeface="Times New Roman" panose="02020603050405020304" pitchFamily="18" charset="0"/>
                <a:cs typeface="Times New Roman" pitchFamily="18" charset="0"/>
              </a:rPr>
              <a:t>Stocks</a:t>
            </a:r>
          </a:p>
          <a:p>
            <a:r>
              <a:rPr lang="en-IN" sz="3200" dirty="0">
                <a:latin typeface="Times New Roman" panose="02020603050405020304" pitchFamily="18" charset="0"/>
                <a:cs typeface="Times New Roman" pitchFamily="18" charset="0"/>
              </a:rPr>
              <a:t>Product list Table</a:t>
            </a:r>
          </a:p>
          <a:p>
            <a:r>
              <a:rPr lang="en-IN" sz="3200" dirty="0">
                <a:latin typeface="Times New Roman" panose="02020603050405020304" pitchFamily="18" charset="0"/>
                <a:cs typeface="Times New Roman" pitchFamily="18" charset="0"/>
              </a:rPr>
              <a:t>Deleting  and editing the products in the table</a:t>
            </a:r>
          </a:p>
          <a:p>
            <a:r>
              <a:rPr lang="en-IN" sz="3200" dirty="0">
                <a:latin typeface="Times New Roman" panose="02020603050405020304" pitchFamily="18" charset="0"/>
                <a:cs typeface="Times New Roman" pitchFamily="18" charset="0"/>
              </a:rPr>
              <a:t>Maintaining the product list </a:t>
            </a:r>
            <a:r>
              <a:rPr lang="en-IN" sz="3200" dirty="0"/>
              <a:t>.</a:t>
            </a:r>
          </a:p>
          <a:p>
            <a:pPr marL="0" indent="0">
              <a:buNone/>
            </a:pPr>
            <a:endParaRPr lang="en-IN" dirty="0"/>
          </a:p>
        </p:txBody>
      </p:sp>
      <p:sp>
        <p:nvSpPr>
          <p:cNvPr id="3" name="Title 2"/>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Product</a:t>
            </a:r>
          </a:p>
        </p:txBody>
      </p:sp>
      <p:graphicFrame>
        <p:nvGraphicFramePr>
          <p:cNvPr id="6" name="Diagram 5"/>
          <p:cNvGraphicFramePr/>
          <p:nvPr>
            <p:extLst/>
          </p:nvPr>
        </p:nvGraphicFramePr>
        <p:xfrm>
          <a:off x="4886325" y="2206487"/>
          <a:ext cx="3081458" cy="2141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0951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Product </a:t>
            </a:r>
          </a:p>
        </p:txBody>
      </p:sp>
      <p:sp>
        <p:nvSpPr>
          <p:cNvPr id="9" name="Content Placeholder 8"/>
          <p:cNvSpPr>
            <a:spLocks noGrp="1"/>
          </p:cNvSpPr>
          <p:nvPr>
            <p:ph idx="1"/>
          </p:nvPr>
        </p:nvSpPr>
        <p:spPr/>
        <p:txBody>
          <a:bodyPr/>
          <a:lstStyle/>
          <a:p>
            <a:r>
              <a:rPr lang="en-IN" sz="3200" dirty="0">
                <a:latin typeface="Times New Roman" panose="02020603050405020304" pitchFamily="18" charset="0"/>
                <a:cs typeface="Times New Roman" panose="02020603050405020304" pitchFamily="18" charset="0"/>
              </a:rPr>
              <a:t>Snapshot of Product details.</a:t>
            </a:r>
          </a:p>
          <a:p>
            <a:endParaRPr lang="en-IN"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56" y="2808682"/>
            <a:ext cx="8767011" cy="3566740"/>
          </a:xfrm>
          <a:prstGeom prst="rect">
            <a:avLst/>
          </a:prstGeom>
        </p:spPr>
      </p:pic>
    </p:spTree>
    <p:extLst>
      <p:ext uri="{BB962C8B-B14F-4D97-AF65-F5344CB8AC3E}">
        <p14:creationId xmlns:p14="http://schemas.microsoft.com/office/powerpoint/2010/main" val="2299507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lgn="just"/>
            <a:r>
              <a:rPr lang="en-US" sz="3200" dirty="0">
                <a:latin typeface="Times New Roman" pitchFamily="18" charset="0"/>
                <a:cs typeface="Times New Roman" pitchFamily="18" charset="0"/>
              </a:rPr>
              <a:t>A Stock is store or a supply of a goods .</a:t>
            </a:r>
          </a:p>
          <a:p>
            <a:pPr algn="just"/>
            <a:r>
              <a:rPr lang="en-US" sz="3200" dirty="0">
                <a:latin typeface="Times New Roman" pitchFamily="18" charset="0"/>
                <a:cs typeface="Times New Roman" pitchFamily="18" charset="0"/>
              </a:rPr>
              <a:t>Store-Goods that are ready for sale.</a:t>
            </a:r>
          </a:p>
          <a:p>
            <a:pPr algn="just"/>
            <a:r>
              <a:rPr lang="en-US" sz="3200" dirty="0">
                <a:latin typeface="Times New Roman" pitchFamily="18" charset="0"/>
                <a:cs typeface="Times New Roman" pitchFamily="18" charset="0"/>
              </a:rPr>
              <a:t>Supply-Goods that are ready to use.</a:t>
            </a:r>
          </a:p>
          <a:p>
            <a:pPr algn="just"/>
            <a:r>
              <a:rPr lang="en-US" sz="3200" dirty="0">
                <a:latin typeface="Times New Roman" pitchFamily="18" charset="0"/>
                <a:cs typeface="Times New Roman" pitchFamily="18" charset="0"/>
              </a:rPr>
              <a:t>Here we store  Fruits as  stock.</a:t>
            </a:r>
          </a:p>
          <a:p>
            <a:pPr algn="just"/>
            <a:r>
              <a:rPr lang="en-US" sz="3200" dirty="0">
                <a:latin typeface="Times New Roman" pitchFamily="18" charset="0"/>
                <a:cs typeface="Times New Roman" pitchFamily="18" charset="0"/>
              </a:rPr>
              <a:t>Stock</a:t>
            </a:r>
          </a:p>
          <a:p>
            <a:pPr algn="just">
              <a:buFont typeface="Wingdings" pitchFamily="2" charset="2"/>
              <a:buChar char="Ø"/>
            </a:pPr>
            <a:r>
              <a:rPr lang="en-US" sz="3200" dirty="0">
                <a:latin typeface="Times New Roman" pitchFamily="18" charset="0"/>
                <a:cs typeface="Times New Roman" pitchFamily="18" charset="0"/>
              </a:rPr>
              <a:t>Stock Details.</a:t>
            </a:r>
          </a:p>
          <a:p>
            <a:pPr algn="just">
              <a:buFont typeface="Wingdings" pitchFamily="2" charset="2"/>
              <a:buChar char="Ø"/>
            </a:pPr>
            <a:r>
              <a:rPr lang="en-US" sz="3200" dirty="0">
                <a:latin typeface="Times New Roman" pitchFamily="18" charset="0"/>
                <a:cs typeface="Times New Roman" pitchFamily="18" charset="0"/>
              </a:rPr>
              <a:t>Add Stock.</a:t>
            </a:r>
          </a:p>
          <a:p>
            <a:pPr algn="just">
              <a:buFont typeface="Wingdings" pitchFamily="2" charset="2"/>
              <a:buChar char="Ø"/>
            </a:pPr>
            <a:endParaRPr lang="en-US" sz="32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defTabSz="685800"/>
            <a:fld id="{0FA269BB-9CF1-436E-9ADF-E46804694E4E}" type="slidenum">
              <a:rPr lang="en-US">
                <a:latin typeface="Calibri" panose="020F0502020204030204"/>
              </a:rPr>
              <a:pPr defTabSz="685800"/>
              <a:t>16</a:t>
            </a:fld>
            <a:endParaRPr lang="en-US">
              <a:latin typeface="Calibri" panose="020F0502020204030204"/>
            </a:endParaRPr>
          </a:p>
        </p:txBody>
      </p:sp>
      <p:sp>
        <p:nvSpPr>
          <p:cNvPr id="2" name="Title 1"/>
          <p:cNvSpPr>
            <a:spLocks noGrp="1"/>
          </p:cNvSpPr>
          <p:nvPr>
            <p:ph type="title"/>
          </p:nvPr>
        </p:nvSpPr>
        <p:spPr/>
        <p:txBody>
          <a:bodyPr/>
          <a:lstStyle/>
          <a:p>
            <a:r>
              <a:rPr lang="en-US" dirty="0">
                <a:latin typeface="Times New Roman" pitchFamily="18" charset="0"/>
                <a:cs typeface="Times New Roman" pitchFamily="18" charset="0"/>
              </a:rPr>
              <a:t>STOCK</a:t>
            </a:r>
          </a:p>
        </p:txBody>
      </p:sp>
    </p:spTree>
    <p:extLst>
      <p:ext uri="{BB962C8B-B14F-4D97-AF65-F5344CB8AC3E}">
        <p14:creationId xmlns:p14="http://schemas.microsoft.com/office/powerpoint/2010/main" val="1230828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stock</a:t>
            </a:r>
          </a:p>
        </p:txBody>
      </p:sp>
      <p:pic>
        <p:nvPicPr>
          <p:cNvPr id="5" name="Picture 4" descr="stockImage.jpg"/>
          <p:cNvPicPr>
            <a:picLocks noChangeAspect="1"/>
          </p:cNvPicPr>
          <p:nvPr/>
        </p:nvPicPr>
        <p:blipFill>
          <a:blip r:embed="rId2" cstate="print"/>
          <a:stretch>
            <a:fillRect/>
          </a:stretch>
        </p:blipFill>
        <p:spPr>
          <a:xfrm>
            <a:off x="320633" y="2766952"/>
            <a:ext cx="3538847" cy="2909454"/>
          </a:xfrm>
          <a:prstGeom prst="rect">
            <a:avLst/>
          </a:prstGeom>
        </p:spPr>
      </p:pic>
      <p:sp>
        <p:nvSpPr>
          <p:cNvPr id="8" name="Rectangle 7"/>
          <p:cNvSpPr/>
          <p:nvPr/>
        </p:nvSpPr>
        <p:spPr>
          <a:xfrm>
            <a:off x="4031673" y="2670451"/>
            <a:ext cx="4572000" cy="2554545"/>
          </a:xfrm>
          <a:prstGeom prst="rect">
            <a:avLst/>
          </a:prstGeom>
        </p:spPr>
        <p:txBody>
          <a:bodyPr wrap="square">
            <a:spAutoFit/>
          </a:bodyPr>
          <a:lstStyle/>
          <a:p>
            <a:r>
              <a:rPr lang="en-US" sz="3200" dirty="0">
                <a:latin typeface="Times New Roman" pitchFamily="18" charset="0"/>
                <a:cs typeface="Times New Roman" pitchFamily="18" charset="0"/>
              </a:rPr>
              <a:t> Units    used in “Fruit   Inventory         Management System”    are Kg, Piece, Crate and  Box</a:t>
            </a:r>
            <a:r>
              <a:rPr lang="en-US" sz="3200" dirty="0"/>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Screenshot (29).png"/>
          <p:cNvPicPr>
            <a:picLocks noGrp="1" noChangeAspect="1"/>
          </p:cNvPicPr>
          <p:nvPr>
            <p:ph idx="1"/>
          </p:nvPr>
        </p:nvPicPr>
        <p:blipFill>
          <a:blip r:embed="rId3" cstate="print"/>
          <a:srcRect l="788" t="12536" r="3312" b="22348"/>
          <a:stretch>
            <a:fillRect/>
          </a:stretch>
        </p:blipFill>
        <p:spPr>
          <a:xfrm>
            <a:off x="505887" y="1907178"/>
            <a:ext cx="8400607" cy="4006734"/>
          </a:xfrm>
        </p:spPr>
      </p:pic>
      <p:sp>
        <p:nvSpPr>
          <p:cNvPr id="8" name="Title 7"/>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stock</a:t>
            </a:r>
          </a:p>
        </p:txBody>
      </p:sp>
      <p:sp>
        <p:nvSpPr>
          <p:cNvPr id="10" name="Subtitle 3">
            <a:extLst>
              <a:ext uri="{FF2B5EF4-FFF2-40B4-BE49-F238E27FC236}">
                <a16:creationId xmlns:a16="http://schemas.microsoft.com/office/drawing/2014/main" id="{DF00C6EF-5978-4A22-98A6-77FB83138946}"/>
              </a:ext>
            </a:extLst>
          </p:cNvPr>
          <p:cNvSpPr>
            <a:spLocks noGrp="1"/>
          </p:cNvSpPr>
          <p:nvPr>
            <p:ph type="subTitle" idx="13"/>
          </p:nvPr>
        </p:nvSpPr>
        <p:spPr>
          <a:xfrm>
            <a:off x="2285998" y="1018599"/>
            <a:ext cx="6858000" cy="714499"/>
          </a:xfrm>
        </p:spPr>
        <p:txBody>
          <a:bodyPr/>
          <a:lstStyle/>
          <a:p>
            <a:r>
              <a:rPr lang="en-IN" dirty="0">
                <a:latin typeface="Times New Roman" panose="02020603050405020304" pitchFamily="18" charset="0"/>
                <a:cs typeface="Times New Roman" panose="02020603050405020304" pitchFamily="18" charset="0"/>
              </a:rPr>
              <a:t>Snapshot</a:t>
            </a:r>
          </a:p>
        </p:txBody>
      </p:sp>
    </p:spTree>
    <p:extLst>
      <p:ext uri="{BB962C8B-B14F-4D97-AF65-F5344CB8AC3E}">
        <p14:creationId xmlns:p14="http://schemas.microsoft.com/office/powerpoint/2010/main" val="2184814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shot (30).png"/>
          <p:cNvPicPr>
            <a:picLocks noGrp="1" noChangeAspect="1"/>
          </p:cNvPicPr>
          <p:nvPr>
            <p:ph idx="1"/>
          </p:nvPr>
        </p:nvPicPr>
        <p:blipFill>
          <a:blip r:embed="rId2" cstate="print"/>
          <a:srcRect l="634" t="11596" r="2522" b="6357"/>
          <a:stretch>
            <a:fillRect/>
          </a:stretch>
        </p:blipFill>
        <p:spPr>
          <a:xfrm>
            <a:off x="304623" y="2091559"/>
            <a:ext cx="8563872" cy="4310398"/>
          </a:xfrm>
        </p:spPr>
      </p:pic>
      <p:sp>
        <p:nvSpPr>
          <p:cNvPr id="3" name="Title 2"/>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stock</a:t>
            </a:r>
          </a:p>
        </p:txBody>
      </p:sp>
      <p:sp>
        <p:nvSpPr>
          <p:cNvPr id="8" name="Subtitle 7">
            <a:extLst>
              <a:ext uri="{FF2B5EF4-FFF2-40B4-BE49-F238E27FC236}">
                <a16:creationId xmlns:a16="http://schemas.microsoft.com/office/drawing/2014/main" id="{31D6CEDE-8E59-4E8F-8A04-FC8496D07936}"/>
              </a:ext>
            </a:extLst>
          </p:cNvPr>
          <p:cNvSpPr>
            <a:spLocks noGrp="1"/>
          </p:cNvSpPr>
          <p:nvPr>
            <p:ph type="subTitle" idx="13"/>
          </p:nvPr>
        </p:nvSpPr>
        <p:spPr/>
        <p:txBody>
          <a:bodyPr/>
          <a:lstStyle/>
          <a:p>
            <a:r>
              <a:rPr lang="en-US" dirty="0">
                <a:latin typeface="Times New Roman" panose="02020603050405020304" pitchFamily="18" charset="0"/>
                <a:cs typeface="Times New Roman" panose="02020603050405020304" pitchFamily="18" charset="0"/>
              </a:rPr>
              <a:t>snapshot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952E5-D6FC-41E7-ADA1-6E3994632A7D}"/>
              </a:ext>
            </a:extLst>
          </p:cNvPr>
          <p:cNvSpPr>
            <a:spLocks noGrp="1"/>
          </p:cNvSpPr>
          <p:nvPr>
            <p:ph idx="1"/>
          </p:nvPr>
        </p:nvSpPr>
        <p:spPr/>
        <p:txBody>
          <a:bodyPr>
            <a:normAutofit lnSpcReduction="10000"/>
          </a:bodyPr>
          <a:lstStyle/>
          <a:p>
            <a:pPr marL="0" indent="0" algn="just">
              <a:buNone/>
            </a:pPr>
            <a:r>
              <a:rPr lang="en-US" sz="3200" dirty="0">
                <a:latin typeface="Times New Roman" panose="02020603050405020304" pitchFamily="18" charset="0"/>
                <a:cs typeface="Times New Roman" panose="02020603050405020304" pitchFamily="18" charset="0"/>
              </a:rPr>
              <a:t>This project is aimed at developing an Fruit Inventory Management System (FIMS) for a fruit shop. This system can be used to store the details of the inventory, update the inventory based on the sale details and purchase details, produce receipts for sales and purchases, generate sales, purchase and inventory reports periodically etc. </a:t>
            </a:r>
          </a:p>
          <a:p>
            <a:pPr marL="0" indent="0" algn="just">
              <a:buNone/>
            </a:pPr>
            <a:r>
              <a:rPr lang="en-US" sz="3200" dirty="0">
                <a:latin typeface="Times New Roman" panose="02020603050405020304" pitchFamily="18" charset="0"/>
                <a:cs typeface="Times New Roman" panose="02020603050405020304" pitchFamily="18" charset="0"/>
              </a:rPr>
              <a:t>                                                                                                                                             </a:t>
            </a:r>
          </a:p>
        </p:txBody>
      </p:sp>
      <p:sp>
        <p:nvSpPr>
          <p:cNvPr id="3" name="Title 2">
            <a:extLst>
              <a:ext uri="{FF2B5EF4-FFF2-40B4-BE49-F238E27FC236}">
                <a16:creationId xmlns:a16="http://schemas.microsoft.com/office/drawing/2014/main" id="{A2B40118-CF12-4D39-A10F-B1FC119688F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abstract</a:t>
            </a:r>
          </a:p>
        </p:txBody>
      </p:sp>
    </p:spTree>
    <p:extLst>
      <p:ext uri="{BB962C8B-B14F-4D97-AF65-F5344CB8AC3E}">
        <p14:creationId xmlns:p14="http://schemas.microsoft.com/office/powerpoint/2010/main" val="3717328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Purchase </a:t>
            </a:r>
          </a:p>
        </p:txBody>
      </p:sp>
      <p:sp>
        <p:nvSpPr>
          <p:cNvPr id="6" name="Subtitle 5"/>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A Fruit Inventory Management System</a:t>
            </a:r>
          </a:p>
        </p:txBody>
      </p:sp>
      <p:sp>
        <p:nvSpPr>
          <p:cNvPr id="9" name="Freeform: Shape 8">
            <a:extLst>
              <a:ext uri="{FF2B5EF4-FFF2-40B4-BE49-F238E27FC236}">
                <a16:creationId xmlns:a16="http://schemas.microsoft.com/office/drawing/2014/main" id="{2ECEEFAB-8007-4E30-80A1-6265CA3AF86A}"/>
              </a:ext>
            </a:extLst>
          </p:cNvPr>
          <p:cNvSpPr/>
          <p:nvPr/>
        </p:nvSpPr>
        <p:spPr>
          <a:xfrm>
            <a:off x="-2" y="2834368"/>
            <a:ext cx="3296950" cy="1420932"/>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solidFill>
            <a:srgbClr val="FDB2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a:solidFill>
                <a:prstClr val="white"/>
              </a:solidFill>
              <a:latin typeface="Times New Roman" panose="02020603050405020304" pitchFamily="18" charset="0"/>
              <a:cs typeface="Times New Roman" panose="02020603050405020304" pitchFamily="18" charset="0"/>
            </a:endParaRPr>
          </a:p>
        </p:txBody>
      </p:sp>
      <p:pic>
        <p:nvPicPr>
          <p:cNvPr id="10" name="Picture Placeholder 9">
            <a:extLst>
              <a:ext uri="{FF2B5EF4-FFF2-40B4-BE49-F238E27FC236}">
                <a16:creationId xmlns:a16="http://schemas.microsoft.com/office/drawing/2014/main" id="{E1D08E66-05B0-40B3-B550-BB93DCEBC76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5885" b="15885"/>
          <a:stretch>
            <a:fillRect/>
          </a:stretch>
        </p:blipFill>
        <p:spPr>
          <a:xfrm>
            <a:off x="0" y="0"/>
            <a:ext cx="9143996" cy="4159244"/>
          </a:xfrm>
        </p:spPr>
      </p:pic>
    </p:spTree>
    <p:extLst>
      <p:ext uri="{BB962C8B-B14F-4D97-AF65-F5344CB8AC3E}">
        <p14:creationId xmlns:p14="http://schemas.microsoft.com/office/powerpoint/2010/main" val="4020307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5F4D10-7393-4B26-B1FC-08DB3F9CF914}"/>
              </a:ext>
            </a:extLst>
          </p:cNvPr>
          <p:cNvSpPr>
            <a:spLocks noGrp="1"/>
          </p:cNvSpPr>
          <p:nvPr>
            <p:ph idx="1"/>
          </p:nvPr>
        </p:nvSpPr>
        <p:spPr>
          <a:xfrm>
            <a:off x="0" y="3039762"/>
            <a:ext cx="6005384" cy="3802279"/>
          </a:xfrm>
        </p:spPr>
        <p:txBody>
          <a:bodyPr>
            <a:normAutofit fontScale="92500" lnSpcReduction="10000"/>
          </a:bodyPr>
          <a:lstStyle/>
          <a:p>
            <a:pPr algn="just"/>
            <a:r>
              <a:rPr lang="en-IN" sz="3200" dirty="0">
                <a:latin typeface="Times New Roman" panose="02020603050405020304" pitchFamily="18" charset="0"/>
                <a:cs typeface="Times New Roman" panose="02020603050405020304" pitchFamily="18" charset="0"/>
              </a:rPr>
              <a:t>Purchasing of Products (in our case the fruits).</a:t>
            </a:r>
          </a:p>
          <a:p>
            <a:pPr algn="just"/>
            <a:r>
              <a:rPr lang="en-IN" sz="3200" dirty="0">
                <a:latin typeface="Times New Roman" panose="02020603050405020304" pitchFamily="18" charset="0"/>
                <a:cs typeface="Times New Roman" panose="02020603050405020304" pitchFamily="18" charset="0"/>
              </a:rPr>
              <a:t>Goods are purchased from the supplier. He may be a farmer, or a other small vendors.</a:t>
            </a:r>
          </a:p>
          <a:p>
            <a:pPr algn="just"/>
            <a:r>
              <a:rPr lang="en-IN" sz="3200" dirty="0">
                <a:latin typeface="Times New Roman" panose="02020603050405020304" pitchFamily="18" charset="0"/>
                <a:cs typeface="Times New Roman" panose="02020603050405020304" pitchFamily="18" charset="0"/>
              </a:rPr>
              <a:t>UI’s are created for maintaining the data of the suppliers, purchasing goods and keeping track of supplier payable and receivable.</a:t>
            </a:r>
          </a:p>
        </p:txBody>
      </p:sp>
      <p:sp>
        <p:nvSpPr>
          <p:cNvPr id="3" name="Title 2">
            <a:extLst>
              <a:ext uri="{FF2B5EF4-FFF2-40B4-BE49-F238E27FC236}">
                <a16:creationId xmlns:a16="http://schemas.microsoft.com/office/drawing/2014/main" id="{6A23DF6C-19DF-4DA9-AA97-9D1EFA60D2B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Purchase</a:t>
            </a:r>
          </a:p>
        </p:txBody>
      </p:sp>
      <p:sp>
        <p:nvSpPr>
          <p:cNvPr id="4" name="Subtitle 3">
            <a:extLst>
              <a:ext uri="{FF2B5EF4-FFF2-40B4-BE49-F238E27FC236}">
                <a16:creationId xmlns:a16="http://schemas.microsoft.com/office/drawing/2014/main" id="{77F67312-9A46-4288-A8E9-0AF86AC512EE}"/>
              </a:ext>
            </a:extLst>
          </p:cNvPr>
          <p:cNvSpPr>
            <a:spLocks noGrp="1"/>
          </p:cNvSpPr>
          <p:nvPr>
            <p:ph type="subTitle" idx="13"/>
          </p:nvPr>
        </p:nvSpPr>
        <p:spPr/>
        <p:txBody>
          <a:bodyPr/>
          <a:lstStyle/>
          <a:p>
            <a:r>
              <a:rPr lang="en-IN" dirty="0">
                <a:latin typeface="Times New Roman" panose="02020603050405020304" pitchFamily="18" charset="0"/>
                <a:cs typeface="Times New Roman" panose="02020603050405020304" pitchFamily="18" charset="0"/>
              </a:rPr>
              <a:t>Details</a:t>
            </a:r>
          </a:p>
        </p:txBody>
      </p:sp>
      <p:pic>
        <p:nvPicPr>
          <p:cNvPr id="6" name="Picture 5">
            <a:extLst>
              <a:ext uri="{FF2B5EF4-FFF2-40B4-BE49-F238E27FC236}">
                <a16:creationId xmlns:a16="http://schemas.microsoft.com/office/drawing/2014/main" id="{F627CB97-E2A4-44E9-AC33-676E19732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649" y="1733098"/>
            <a:ext cx="2791611" cy="1217433"/>
          </a:xfrm>
          <a:prstGeom prst="rect">
            <a:avLst/>
          </a:prstGeom>
        </p:spPr>
      </p:pic>
      <p:pic>
        <p:nvPicPr>
          <p:cNvPr id="10" name="Picture 9">
            <a:extLst>
              <a:ext uri="{FF2B5EF4-FFF2-40B4-BE49-F238E27FC236}">
                <a16:creationId xmlns:a16="http://schemas.microsoft.com/office/drawing/2014/main" id="{F526EFD8-1637-4970-85E8-3907F050DE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9202" y="3446572"/>
            <a:ext cx="3074796" cy="2988657"/>
          </a:xfrm>
          <a:prstGeom prst="rect">
            <a:avLst/>
          </a:prstGeom>
        </p:spPr>
      </p:pic>
    </p:spTree>
    <p:extLst>
      <p:ext uri="{BB962C8B-B14F-4D97-AF65-F5344CB8AC3E}">
        <p14:creationId xmlns:p14="http://schemas.microsoft.com/office/powerpoint/2010/main" val="294515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F7C74B7-78C9-4145-AA64-0C919E9380D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315" y="3903216"/>
            <a:ext cx="2993678" cy="2622463"/>
          </a:xfrm>
        </p:spPr>
      </p:pic>
      <p:sp>
        <p:nvSpPr>
          <p:cNvPr id="5" name="Footer Placeholder 4"/>
          <p:cNvSpPr>
            <a:spLocks noGrp="1"/>
          </p:cNvSpPr>
          <p:nvPr>
            <p:ph type="ftr" sz="quarter" idx="11"/>
          </p:nvPr>
        </p:nvSpPr>
        <p:spPr>
          <a:xfrm>
            <a:off x="3028950" y="6356351"/>
            <a:ext cx="3086100" cy="365125"/>
          </a:xfrm>
        </p:spPr>
        <p:txBody>
          <a:bodyPr/>
          <a:lstStyle/>
          <a:p>
            <a:pPr defTabSz="685800"/>
            <a:r>
              <a:rPr lang="en-US" dirty="0">
                <a:latin typeface="Times New Roman" panose="02020603050405020304" pitchFamily="18" charset="0"/>
                <a:cs typeface="Times New Roman" panose="02020603050405020304" pitchFamily="18" charset="0"/>
              </a:rPr>
              <a:t>PRATHAM-A Fruit Inventory Management System</a:t>
            </a:r>
          </a:p>
        </p:txBody>
      </p:sp>
      <p:sp>
        <p:nvSpPr>
          <p:cNvPr id="6" name="Slide Number Placeholder 5"/>
          <p:cNvSpPr>
            <a:spLocks noGrp="1"/>
          </p:cNvSpPr>
          <p:nvPr>
            <p:ph type="sldNum" sz="quarter" idx="12"/>
          </p:nvPr>
        </p:nvSpPr>
        <p:spPr/>
        <p:txBody>
          <a:bodyPr/>
          <a:lstStyle/>
          <a:p>
            <a:pPr defTabSz="685800"/>
            <a:fld id="{0FA269BB-9CF1-436E-9ADF-E46804694E4E}" type="slidenum">
              <a:rPr lang="en-US">
                <a:latin typeface="Times New Roman" panose="02020603050405020304" pitchFamily="18" charset="0"/>
                <a:cs typeface="Times New Roman" panose="02020603050405020304" pitchFamily="18" charset="0"/>
              </a:rPr>
              <a:pPr defTabSz="685800"/>
              <a:t>22</a:t>
            </a:fld>
            <a:endParaRPr lang="en-US"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Supplier </a:t>
            </a:r>
          </a:p>
        </p:txBody>
      </p:sp>
      <p:sp>
        <p:nvSpPr>
          <p:cNvPr id="13" name="Subtitle 12">
            <a:extLst>
              <a:ext uri="{FF2B5EF4-FFF2-40B4-BE49-F238E27FC236}">
                <a16:creationId xmlns:a16="http://schemas.microsoft.com/office/drawing/2014/main" id="{5C5F32A6-7FB3-43D2-80F8-5D9A0CBC784F}"/>
              </a:ext>
            </a:extLst>
          </p:cNvPr>
          <p:cNvSpPr>
            <a:spLocks noGrp="1"/>
          </p:cNvSpPr>
          <p:nvPr>
            <p:ph type="subTitle" idx="13"/>
          </p:nvPr>
        </p:nvSpPr>
        <p:spPr>
          <a:xfrm>
            <a:off x="2286000" y="931911"/>
            <a:ext cx="6858000" cy="714499"/>
          </a:xfrm>
        </p:spPr>
        <p:txBody>
          <a:bodyPr/>
          <a:lstStyle/>
          <a:p>
            <a:r>
              <a:rPr lang="en-US" dirty="0">
                <a:latin typeface="Times New Roman" panose="02020603050405020304" pitchFamily="18" charset="0"/>
                <a:cs typeface="Times New Roman" panose="02020603050405020304" pitchFamily="18" charset="0"/>
              </a:rPr>
              <a:t>Supplier Registration and Details</a:t>
            </a:r>
          </a:p>
        </p:txBody>
      </p:sp>
      <p:sp>
        <p:nvSpPr>
          <p:cNvPr id="11" name="TextBox 10">
            <a:extLst>
              <a:ext uri="{FF2B5EF4-FFF2-40B4-BE49-F238E27FC236}">
                <a16:creationId xmlns:a16="http://schemas.microsoft.com/office/drawing/2014/main" id="{9CE6F859-DEFD-4887-8E84-1E0150C6F970}"/>
              </a:ext>
            </a:extLst>
          </p:cNvPr>
          <p:cNvSpPr txBox="1"/>
          <p:nvPr/>
        </p:nvSpPr>
        <p:spPr>
          <a:xfrm>
            <a:off x="2849775" y="1704718"/>
            <a:ext cx="5997662" cy="5016758"/>
          </a:xfrm>
          <a:prstGeom prst="rect">
            <a:avLst/>
          </a:prstGeom>
          <a:noFill/>
        </p:spPr>
        <p:txBody>
          <a:bodyPr wrap="square" rtlCol="0">
            <a:spAutoFit/>
          </a:bodyPr>
          <a:lstStyle/>
          <a:p>
            <a:pPr algn="just"/>
            <a:r>
              <a:rPr lang="en-IN" sz="3200" dirty="0">
                <a:latin typeface="Times New Roman" panose="02020603050405020304" pitchFamily="18" charset="0"/>
                <a:cs typeface="Times New Roman" panose="02020603050405020304" pitchFamily="18" charset="0"/>
              </a:rPr>
              <a:t>Supplier- A person or organization that provides something needed such as a product or service.</a:t>
            </a:r>
          </a:p>
          <a:p>
            <a:pPr algn="just"/>
            <a:endParaRPr lang="en-IN" sz="3200" dirty="0">
              <a:latin typeface="Times New Roman" panose="02020603050405020304" pitchFamily="18" charset="0"/>
              <a:cs typeface="Times New Roman" panose="02020603050405020304" pitchFamily="18" charset="0"/>
            </a:endParaRPr>
          </a:p>
          <a:p>
            <a:pPr algn="just"/>
            <a:r>
              <a:rPr lang="en-IN" sz="3200" dirty="0">
                <a:latin typeface="Times New Roman" panose="02020603050405020304" pitchFamily="18" charset="0"/>
                <a:cs typeface="Times New Roman" panose="02020603050405020304" pitchFamily="18" charset="0"/>
              </a:rPr>
              <a:t>Registration Form:</a:t>
            </a:r>
          </a:p>
          <a:p>
            <a:pPr marL="285750" indent="-285750" algn="just">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Supplier – ID.</a:t>
            </a:r>
          </a:p>
          <a:p>
            <a:pPr marL="285750" indent="-285750" algn="just">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Supplier Personal Information.</a:t>
            </a:r>
          </a:p>
          <a:p>
            <a:pPr marL="285750" indent="-285750" algn="just">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Address.</a:t>
            </a:r>
          </a:p>
          <a:p>
            <a:pPr marL="285750" indent="-285750" algn="just">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Bank Details.</a:t>
            </a:r>
          </a:p>
          <a:p>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9884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FE91FEE-AADF-42EC-AA31-F252D6107D9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628" t="11024" r="5730"/>
          <a:stretch/>
        </p:blipFill>
        <p:spPr>
          <a:xfrm>
            <a:off x="296562" y="1733098"/>
            <a:ext cx="8748584" cy="4939551"/>
          </a:xfrm>
        </p:spPr>
      </p:pic>
      <p:sp>
        <p:nvSpPr>
          <p:cNvPr id="3" name="Title 2">
            <a:extLst>
              <a:ext uri="{FF2B5EF4-FFF2-40B4-BE49-F238E27FC236}">
                <a16:creationId xmlns:a16="http://schemas.microsoft.com/office/drawing/2014/main" id="{480D42D8-0C6E-48A9-AF12-8E923F2A43F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Supplier</a:t>
            </a:r>
          </a:p>
        </p:txBody>
      </p:sp>
      <p:sp>
        <p:nvSpPr>
          <p:cNvPr id="4" name="Subtitle 3">
            <a:extLst>
              <a:ext uri="{FF2B5EF4-FFF2-40B4-BE49-F238E27FC236}">
                <a16:creationId xmlns:a16="http://schemas.microsoft.com/office/drawing/2014/main" id="{976DECE2-D3AC-43B7-B4BA-920EE86A1C20}"/>
              </a:ext>
            </a:extLst>
          </p:cNvPr>
          <p:cNvSpPr>
            <a:spLocks noGrp="1"/>
          </p:cNvSpPr>
          <p:nvPr>
            <p:ph type="subTitle" idx="13"/>
          </p:nvPr>
        </p:nvSpPr>
        <p:spPr/>
        <p:txBody>
          <a:bodyPr/>
          <a:lstStyle/>
          <a:p>
            <a:r>
              <a:rPr lang="en-IN" dirty="0">
                <a:latin typeface="Times New Roman" panose="02020603050405020304" pitchFamily="18" charset="0"/>
                <a:cs typeface="Times New Roman" panose="02020603050405020304" pitchFamily="18" charset="0"/>
              </a:rPr>
              <a:t>Registration</a:t>
            </a:r>
            <a:r>
              <a:rPr lang="en-IN" dirty="0"/>
              <a:t> Form</a:t>
            </a:r>
          </a:p>
        </p:txBody>
      </p:sp>
      <p:sp>
        <p:nvSpPr>
          <p:cNvPr id="7" name="TextBox 6">
            <a:extLst>
              <a:ext uri="{FF2B5EF4-FFF2-40B4-BE49-F238E27FC236}">
                <a16:creationId xmlns:a16="http://schemas.microsoft.com/office/drawing/2014/main" id="{686BB4D6-C009-4BD8-90C7-CF6A2AA27D1D}"/>
              </a:ext>
            </a:extLst>
          </p:cNvPr>
          <p:cNvSpPr txBox="1"/>
          <p:nvPr/>
        </p:nvSpPr>
        <p:spPr>
          <a:xfrm>
            <a:off x="4572000" y="6150376"/>
            <a:ext cx="4275438"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Snapshot of Supplier Registration form</a:t>
            </a:r>
          </a:p>
        </p:txBody>
      </p:sp>
    </p:spTree>
    <p:extLst>
      <p:ext uri="{BB962C8B-B14F-4D97-AF65-F5344CB8AC3E}">
        <p14:creationId xmlns:p14="http://schemas.microsoft.com/office/powerpoint/2010/main" val="4150054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defTabSz="685800"/>
            <a:r>
              <a:rPr lang="en-US" dirty="0">
                <a:latin typeface="Times New Roman" panose="02020603050405020304" pitchFamily="18" charset="0"/>
                <a:cs typeface="Times New Roman" panose="02020603050405020304" pitchFamily="18" charset="0"/>
              </a:rPr>
              <a:t>PRATHAM- A Fruit Inventory Management System</a:t>
            </a:r>
          </a:p>
        </p:txBody>
      </p:sp>
      <p:sp>
        <p:nvSpPr>
          <p:cNvPr id="6" name="Slide Number Placeholder 5"/>
          <p:cNvSpPr>
            <a:spLocks noGrp="1"/>
          </p:cNvSpPr>
          <p:nvPr>
            <p:ph type="sldNum" sz="quarter" idx="12"/>
          </p:nvPr>
        </p:nvSpPr>
        <p:spPr/>
        <p:txBody>
          <a:bodyPr/>
          <a:lstStyle/>
          <a:p>
            <a:pPr defTabSz="685800"/>
            <a:fld id="{0FA269BB-9CF1-436E-9ADF-E46804694E4E}" type="slidenum">
              <a:rPr lang="en-US">
                <a:latin typeface="Times New Roman" panose="02020603050405020304" pitchFamily="18" charset="0"/>
                <a:cs typeface="Times New Roman" panose="02020603050405020304" pitchFamily="18" charset="0"/>
              </a:rPr>
              <a:pPr defTabSz="685800"/>
              <a:t>24</a:t>
            </a:fld>
            <a:endParaRPr lang="en-US">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Supplier</a:t>
            </a:r>
          </a:p>
        </p:txBody>
      </p:sp>
      <p:sp>
        <p:nvSpPr>
          <p:cNvPr id="13" name="Subtitle 12">
            <a:extLst>
              <a:ext uri="{FF2B5EF4-FFF2-40B4-BE49-F238E27FC236}">
                <a16:creationId xmlns:a16="http://schemas.microsoft.com/office/drawing/2014/main" id="{5C5F32A6-7FB3-43D2-80F8-5D9A0CBC784F}"/>
              </a:ext>
            </a:extLst>
          </p:cNvPr>
          <p:cNvSpPr>
            <a:spLocks noGrp="1"/>
          </p:cNvSpPr>
          <p:nvPr>
            <p:ph type="subTitle" idx="13"/>
          </p:nvPr>
        </p:nvSpPr>
        <p:spPr/>
        <p:txBody>
          <a:bodyPr/>
          <a:lstStyle/>
          <a:p>
            <a:r>
              <a:rPr lang="en-US" dirty="0">
                <a:latin typeface="Times New Roman" panose="02020603050405020304" pitchFamily="18" charset="0"/>
                <a:cs typeface="Times New Roman" panose="02020603050405020304" pitchFamily="18" charset="0"/>
              </a:rPr>
              <a:t>details</a:t>
            </a:r>
          </a:p>
        </p:txBody>
      </p:sp>
      <p:pic>
        <p:nvPicPr>
          <p:cNvPr id="12" name="Content Placeholder 11">
            <a:extLst>
              <a:ext uri="{FF2B5EF4-FFF2-40B4-BE49-F238E27FC236}">
                <a16:creationId xmlns:a16="http://schemas.microsoft.com/office/drawing/2014/main" id="{5A0187BB-4B6B-42C1-87A6-0212641D625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348" t="16005" r="5855" b="43536"/>
          <a:stretch/>
        </p:blipFill>
        <p:spPr>
          <a:xfrm>
            <a:off x="135923" y="1983131"/>
            <a:ext cx="8822725" cy="3053571"/>
          </a:xfrm>
        </p:spPr>
      </p:pic>
      <p:sp>
        <p:nvSpPr>
          <p:cNvPr id="14" name="TextBox 13">
            <a:extLst>
              <a:ext uri="{FF2B5EF4-FFF2-40B4-BE49-F238E27FC236}">
                <a16:creationId xmlns:a16="http://schemas.microsoft.com/office/drawing/2014/main" id="{BEB20CE9-9B83-41C1-A057-8744A0DAB24A}"/>
              </a:ext>
            </a:extLst>
          </p:cNvPr>
          <p:cNvSpPr txBox="1"/>
          <p:nvPr/>
        </p:nvSpPr>
        <p:spPr>
          <a:xfrm>
            <a:off x="3588866" y="5360657"/>
            <a:ext cx="3459892"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Supplier Details</a:t>
            </a:r>
          </a:p>
        </p:txBody>
      </p:sp>
    </p:spTree>
    <p:extLst>
      <p:ext uri="{BB962C8B-B14F-4D97-AF65-F5344CB8AC3E}">
        <p14:creationId xmlns:p14="http://schemas.microsoft.com/office/powerpoint/2010/main" val="2336783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lgn="just">
              <a:buNone/>
            </a:pPr>
            <a:r>
              <a:rPr lang="en-US" sz="3200" dirty="0">
                <a:latin typeface="Times New Roman" panose="02020603050405020304" pitchFamily="18" charset="0"/>
                <a:cs typeface="Times New Roman" panose="02020603050405020304" pitchFamily="18" charset="0"/>
              </a:rPr>
              <a:t>Auto generating supplier details:</a:t>
            </a:r>
          </a:p>
          <a:p>
            <a:pPr marL="0" indent="0" algn="just">
              <a:buNone/>
            </a:pPr>
            <a:endParaRPr lang="en-US" sz="3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Personal Details</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Address</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Previous Transactions</a:t>
            </a:r>
          </a:p>
          <a:p>
            <a:pPr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pPr defTabSz="685800"/>
            <a:r>
              <a:rPr lang="en-US" dirty="0">
                <a:latin typeface="Calibri" panose="020F0502020204030204"/>
              </a:rPr>
              <a:t>PRATHAM- A Fruit Inventory Management System</a:t>
            </a:r>
          </a:p>
        </p:txBody>
      </p:sp>
      <p:sp>
        <p:nvSpPr>
          <p:cNvPr id="6" name="Slide Number Placeholder 5"/>
          <p:cNvSpPr>
            <a:spLocks noGrp="1"/>
          </p:cNvSpPr>
          <p:nvPr>
            <p:ph type="sldNum" sz="quarter" idx="12"/>
          </p:nvPr>
        </p:nvSpPr>
        <p:spPr/>
        <p:txBody>
          <a:bodyPr/>
          <a:lstStyle/>
          <a:p>
            <a:pPr defTabSz="685800"/>
            <a:fld id="{0FA269BB-9CF1-436E-9ADF-E46804694E4E}" type="slidenum">
              <a:rPr lang="en-US">
                <a:latin typeface="Calibri" panose="020F0502020204030204"/>
              </a:rPr>
              <a:pPr defTabSz="685800"/>
              <a:t>25</a:t>
            </a:fld>
            <a:endParaRPr lang="en-US">
              <a:latin typeface="Calibri" panose="020F0502020204030204"/>
            </a:endParaRPr>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PURCHASE FORM</a:t>
            </a:r>
          </a:p>
        </p:txBody>
      </p:sp>
      <p:sp>
        <p:nvSpPr>
          <p:cNvPr id="10" name="Subtitle 12">
            <a:extLst>
              <a:ext uri="{FF2B5EF4-FFF2-40B4-BE49-F238E27FC236}">
                <a16:creationId xmlns:a16="http://schemas.microsoft.com/office/drawing/2014/main" id="{5C5F32A6-7FB3-43D2-80F8-5D9A0CBC784F}"/>
              </a:ext>
            </a:extLst>
          </p:cNvPr>
          <p:cNvSpPr>
            <a:spLocks noGrp="1"/>
          </p:cNvSpPr>
          <p:nvPr>
            <p:ph type="subTitle" idx="13"/>
          </p:nvPr>
        </p:nvSpPr>
        <p:spPr>
          <a:xfrm>
            <a:off x="2285998" y="1018599"/>
            <a:ext cx="6858000" cy="714499"/>
          </a:xfrm>
        </p:spPr>
        <p:txBody>
          <a:bodyPr/>
          <a:lstStyle/>
          <a:p>
            <a:r>
              <a:rPr lang="en-US" dirty="0">
                <a:latin typeface="Times New Roman" panose="02020603050405020304" pitchFamily="18" charset="0"/>
                <a:cs typeface="Times New Roman" panose="02020603050405020304" pitchFamily="18" charset="0"/>
              </a:rPr>
              <a:t>Supplier Details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815" y="2121876"/>
            <a:ext cx="1582616" cy="158261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8043" y="3879579"/>
            <a:ext cx="2502388" cy="2251102"/>
          </a:xfrm>
          <a:prstGeom prst="rect">
            <a:avLst/>
          </a:prstGeom>
        </p:spPr>
      </p:pic>
    </p:spTree>
    <p:extLst>
      <p:ext uri="{BB962C8B-B14F-4D97-AF65-F5344CB8AC3E}">
        <p14:creationId xmlns:p14="http://schemas.microsoft.com/office/powerpoint/2010/main" val="2268599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958" y="2059556"/>
            <a:ext cx="7772084" cy="3970338"/>
          </a:xfrm>
          <a:prstGeom prst="rect">
            <a:avLst/>
          </a:prstGeom>
          <a:ln w="3175" cap="sq">
            <a:noFill/>
            <a:prstDash val="solid"/>
            <a:miter lim="800000"/>
          </a:ln>
          <a:effectLst>
            <a:outerShdw blurRad="50800" dist="38100" dir="2700000" algn="tl" rotWithShape="0">
              <a:srgbClr val="000000">
                <a:alpha val="43000"/>
              </a:srgbClr>
            </a:outerShdw>
          </a:effectLst>
        </p:spPr>
      </p:pic>
      <p:sp>
        <p:nvSpPr>
          <p:cNvPr id="3" name="Title 2"/>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PURCHASE FORM</a:t>
            </a:r>
          </a:p>
        </p:txBody>
      </p:sp>
      <p:sp>
        <p:nvSpPr>
          <p:cNvPr id="4" name="Subtitle 3"/>
          <p:cNvSpPr>
            <a:spLocks noGrp="1"/>
          </p:cNvSpPr>
          <p:nvPr>
            <p:ph type="subTitle" idx="13"/>
          </p:nvPr>
        </p:nvSpPr>
        <p:spPr/>
        <p:txBody>
          <a:bodyPr/>
          <a:lstStyle/>
          <a:p>
            <a:r>
              <a:rPr lang="en-US" dirty="0">
                <a:latin typeface="Times New Roman" panose="02020603050405020304" pitchFamily="18" charset="0"/>
                <a:cs typeface="Times New Roman" panose="02020603050405020304" pitchFamily="18" charset="0"/>
              </a:rPr>
              <a:t>Supplier Details</a:t>
            </a:r>
          </a:p>
          <a:p>
            <a:endParaRPr lang="en-US" dirty="0"/>
          </a:p>
        </p:txBody>
      </p:sp>
      <p:sp>
        <p:nvSpPr>
          <p:cNvPr id="6" name="Footer Placeholder 4"/>
          <p:cNvSpPr>
            <a:spLocks noGrp="1"/>
          </p:cNvSpPr>
          <p:nvPr>
            <p:ph type="ftr" sz="quarter" idx="11"/>
          </p:nvPr>
        </p:nvSpPr>
        <p:spPr>
          <a:xfrm>
            <a:off x="3028950" y="6356351"/>
            <a:ext cx="3086100" cy="365125"/>
          </a:xfrm>
        </p:spPr>
        <p:txBody>
          <a:bodyPr/>
          <a:lstStyle/>
          <a:p>
            <a:pPr defTabSz="685800"/>
            <a:r>
              <a:rPr lang="en-US" dirty="0"/>
              <a:t>PRATHAM- A Fruit Inventory Management System</a:t>
            </a:r>
          </a:p>
          <a:p>
            <a:pPr defTabSz="685800"/>
            <a:endParaRPr lang="en-US" dirty="0">
              <a:latin typeface="Calibri" panose="020F0502020204030204"/>
            </a:endParaRPr>
          </a:p>
        </p:txBody>
      </p:sp>
    </p:spTree>
    <p:extLst>
      <p:ext uri="{BB962C8B-B14F-4D97-AF65-F5344CB8AC3E}">
        <p14:creationId xmlns:p14="http://schemas.microsoft.com/office/powerpoint/2010/main" val="321774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lgn="just">
              <a:buNone/>
            </a:pPr>
            <a:r>
              <a:rPr lang="en-US" sz="3200" dirty="0">
                <a:latin typeface="Times New Roman" panose="02020603050405020304" pitchFamily="18" charset="0"/>
                <a:cs typeface="Times New Roman" panose="02020603050405020304" pitchFamily="18" charset="0"/>
              </a:rPr>
              <a:t>Enter Purchase details:</a:t>
            </a:r>
          </a:p>
          <a:p>
            <a:pPr marL="0" indent="0" algn="just">
              <a:buNone/>
            </a:pPr>
            <a:endParaRPr lang="en-US" sz="3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Product details</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Expenses</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Total Amount</a:t>
            </a:r>
          </a:p>
        </p:txBody>
      </p:sp>
      <p:sp>
        <p:nvSpPr>
          <p:cNvPr id="5" name="Footer Placeholder 4"/>
          <p:cNvSpPr>
            <a:spLocks noGrp="1"/>
          </p:cNvSpPr>
          <p:nvPr>
            <p:ph type="ftr" sz="quarter" idx="11"/>
          </p:nvPr>
        </p:nvSpPr>
        <p:spPr/>
        <p:txBody>
          <a:bodyPr/>
          <a:lstStyle/>
          <a:p>
            <a:pPr defTabSz="685800"/>
            <a:r>
              <a:rPr lang="en-US" dirty="0"/>
              <a:t>PRATHAM- A Fruit Inventory Management System</a:t>
            </a:r>
          </a:p>
          <a:p>
            <a:pPr defTabSz="685800"/>
            <a:endParaRPr lang="en-US" dirty="0">
              <a:latin typeface="Calibri" panose="020F0502020204030204"/>
            </a:endParaRPr>
          </a:p>
        </p:txBody>
      </p:sp>
      <p:sp>
        <p:nvSpPr>
          <p:cNvPr id="6" name="Slide Number Placeholder 5"/>
          <p:cNvSpPr>
            <a:spLocks noGrp="1"/>
          </p:cNvSpPr>
          <p:nvPr>
            <p:ph type="sldNum" sz="quarter" idx="12"/>
          </p:nvPr>
        </p:nvSpPr>
        <p:spPr/>
        <p:txBody>
          <a:bodyPr/>
          <a:lstStyle/>
          <a:p>
            <a:pPr defTabSz="685800"/>
            <a:fld id="{0FA269BB-9CF1-436E-9ADF-E46804694E4E}" type="slidenum">
              <a:rPr lang="en-US">
                <a:latin typeface="Calibri" panose="020F0502020204030204"/>
              </a:rPr>
              <a:pPr defTabSz="685800"/>
              <a:t>27</a:t>
            </a:fld>
            <a:endParaRPr lang="en-US" dirty="0">
              <a:latin typeface="Calibri" panose="020F0502020204030204"/>
            </a:endParaRPr>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PURCHASE FORM</a:t>
            </a:r>
          </a:p>
        </p:txBody>
      </p:sp>
      <p:sp>
        <p:nvSpPr>
          <p:cNvPr id="13" name="Subtitle 12">
            <a:extLst>
              <a:ext uri="{FF2B5EF4-FFF2-40B4-BE49-F238E27FC236}">
                <a16:creationId xmlns:a16="http://schemas.microsoft.com/office/drawing/2014/main" id="{5C5F32A6-7FB3-43D2-80F8-5D9A0CBC784F}"/>
              </a:ext>
            </a:extLst>
          </p:cNvPr>
          <p:cNvSpPr>
            <a:spLocks noGrp="1"/>
          </p:cNvSpPr>
          <p:nvPr>
            <p:ph type="subTitle" idx="13"/>
          </p:nvPr>
        </p:nvSpPr>
        <p:spPr/>
        <p:txBody>
          <a:bodyPr/>
          <a:lstStyle/>
          <a:p>
            <a:r>
              <a:rPr lang="en-US" dirty="0">
                <a:latin typeface="Times New Roman" panose="02020603050405020304" pitchFamily="18" charset="0"/>
                <a:cs typeface="Times New Roman" panose="02020603050405020304" pitchFamily="18" charset="0"/>
              </a:rPr>
              <a:t>Purchasing</a:t>
            </a:r>
            <a:r>
              <a:rPr lang="en-US" dirty="0"/>
              <a:t>  </a:t>
            </a:r>
            <a:r>
              <a:rPr lang="en-US" dirty="0">
                <a:latin typeface="Times New Roman" panose="02020603050405020304" pitchFamily="18" charset="0"/>
                <a:cs typeface="Times New Roman" panose="02020603050405020304" pitchFamily="18" charset="0"/>
              </a:rPr>
              <a:t>products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814" y="2207191"/>
            <a:ext cx="3267486" cy="3267486"/>
          </a:xfrm>
          <a:prstGeom prst="rect">
            <a:avLst/>
          </a:prstGeom>
        </p:spPr>
      </p:pic>
    </p:spTree>
    <p:extLst>
      <p:ext uri="{BB962C8B-B14F-4D97-AF65-F5344CB8AC3E}">
        <p14:creationId xmlns:p14="http://schemas.microsoft.com/office/powerpoint/2010/main" val="1278887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8650" y="18255"/>
            <a:ext cx="8515350" cy="1325563"/>
          </a:xfrm>
        </p:spPr>
        <p:txBody>
          <a:bodyPr/>
          <a:lstStyle/>
          <a:p>
            <a:r>
              <a:rPr lang="en-US" dirty="0">
                <a:latin typeface="Times New Roman" panose="02020603050405020304" pitchFamily="18" charset="0"/>
                <a:cs typeface="Times New Roman" panose="02020603050405020304" pitchFamily="18" charset="0"/>
              </a:rPr>
              <a:t>PURCHASE FORM</a:t>
            </a:r>
          </a:p>
        </p:txBody>
      </p:sp>
      <p:sp>
        <p:nvSpPr>
          <p:cNvPr id="4" name="Subtitle 3"/>
          <p:cNvSpPr>
            <a:spLocks noGrp="1"/>
          </p:cNvSpPr>
          <p:nvPr>
            <p:ph type="subTitle" idx="13"/>
          </p:nvPr>
        </p:nvSpPr>
        <p:spPr/>
        <p:txBody>
          <a:bodyPr/>
          <a:lstStyle/>
          <a:p>
            <a:r>
              <a:rPr lang="en-US" dirty="0">
                <a:latin typeface="Times New Roman" panose="02020603050405020304" pitchFamily="18" charset="0"/>
                <a:cs typeface="Times New Roman" panose="02020603050405020304" pitchFamily="18" charset="0"/>
              </a:rPr>
              <a:t>Purchasing  products</a:t>
            </a:r>
          </a:p>
          <a:p>
            <a:endParaRPr lang="en-US" dirty="0">
              <a:latin typeface="Times New Roman" panose="02020603050405020304" pitchFamily="18" charset="0"/>
              <a:cs typeface="Times New Roman" panose="02020603050405020304" pitchFamily="18" charset="0"/>
            </a:endParaRPr>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679" y="1758462"/>
            <a:ext cx="8279409" cy="4418501"/>
          </a:xfrm>
          <a:prstGeom prst="rect">
            <a:avLst/>
          </a:prstGeom>
        </p:spPr>
      </p:pic>
      <p:sp>
        <p:nvSpPr>
          <p:cNvPr id="6" name="Footer Placeholder 4"/>
          <p:cNvSpPr>
            <a:spLocks noGrp="1"/>
          </p:cNvSpPr>
          <p:nvPr>
            <p:ph type="ftr" sz="quarter" idx="11"/>
          </p:nvPr>
        </p:nvSpPr>
        <p:spPr>
          <a:xfrm>
            <a:off x="3028950" y="6356351"/>
            <a:ext cx="3086100" cy="365125"/>
          </a:xfrm>
        </p:spPr>
        <p:txBody>
          <a:bodyPr/>
          <a:lstStyle/>
          <a:p>
            <a:pPr defTabSz="685800"/>
            <a:r>
              <a:rPr lang="en-US" dirty="0">
                <a:latin typeface="Times New Roman" panose="02020603050405020304" pitchFamily="18" charset="0"/>
                <a:cs typeface="Times New Roman" panose="02020603050405020304" pitchFamily="18" charset="0"/>
              </a:rPr>
              <a:t>PRATHAM- A Fruit Inventory Management System</a:t>
            </a:r>
          </a:p>
          <a:p>
            <a:pPr defTabSz="685800"/>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997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4648" y="2206625"/>
            <a:ext cx="7474703" cy="3970338"/>
          </a:xfrm>
        </p:spPr>
      </p:pic>
      <p:sp>
        <p:nvSpPr>
          <p:cNvPr id="3" name="Title 2"/>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PURCHASE FORM</a:t>
            </a:r>
          </a:p>
        </p:txBody>
      </p:sp>
      <p:sp>
        <p:nvSpPr>
          <p:cNvPr id="4" name="Subtitle 3"/>
          <p:cNvSpPr>
            <a:spLocks noGrp="1"/>
          </p:cNvSpPr>
          <p:nvPr>
            <p:ph type="subTitle" idx="13"/>
          </p:nvPr>
        </p:nvSpPr>
        <p:spPr/>
        <p:txBody>
          <a:bodyPr/>
          <a:lstStyle/>
          <a:p>
            <a:r>
              <a:rPr lang="en-US" dirty="0">
                <a:latin typeface="Times New Roman" panose="02020603050405020304" pitchFamily="18" charset="0"/>
                <a:cs typeface="Times New Roman" panose="02020603050405020304" pitchFamily="18" charset="0"/>
              </a:rPr>
              <a:t>Purchasing  products</a:t>
            </a:r>
          </a:p>
          <a:p>
            <a:endParaRPr lang="en-US" dirty="0">
              <a:latin typeface="Times New Roman" panose="02020603050405020304" pitchFamily="18" charset="0"/>
              <a:cs typeface="Times New Roman" panose="02020603050405020304" pitchFamily="18" charset="0"/>
            </a:endParaRPr>
          </a:p>
        </p:txBody>
      </p:sp>
      <p:sp>
        <p:nvSpPr>
          <p:cNvPr id="6" name="Footer Placeholder 4"/>
          <p:cNvSpPr>
            <a:spLocks noGrp="1"/>
          </p:cNvSpPr>
          <p:nvPr>
            <p:ph type="ftr" sz="quarter" idx="11"/>
          </p:nvPr>
        </p:nvSpPr>
        <p:spPr>
          <a:xfrm>
            <a:off x="3028950" y="6356351"/>
            <a:ext cx="3086100" cy="365125"/>
          </a:xfrm>
        </p:spPr>
        <p:txBody>
          <a:bodyPr/>
          <a:lstStyle/>
          <a:p>
            <a:pPr defTabSz="685800"/>
            <a:r>
              <a:rPr lang="en-US" dirty="0">
                <a:latin typeface="Times New Roman" panose="02020603050405020304" pitchFamily="18" charset="0"/>
                <a:cs typeface="Times New Roman" panose="02020603050405020304" pitchFamily="18" charset="0"/>
              </a:rPr>
              <a:t>PRATHAM- A Fruit Inventory Management System</a:t>
            </a:r>
          </a:p>
          <a:p>
            <a:pPr defTabSz="685800"/>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6369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58EB1A-10B2-44A5-BBE9-F188083A59CB}"/>
              </a:ext>
            </a:extLst>
          </p:cNvPr>
          <p:cNvSpPr>
            <a:spLocks noGrp="1"/>
          </p:cNvSpPr>
          <p:nvPr>
            <p:ph idx="1"/>
          </p:nvPr>
        </p:nvSpPr>
        <p:spPr/>
        <p:txBody>
          <a:bodyPr>
            <a:normAutofit/>
          </a:bodyPr>
          <a:lstStyle/>
          <a:p>
            <a:r>
              <a:rPr lang="en-US" sz="3200" dirty="0">
                <a:latin typeface="Times New Roman" panose="02020603050405020304" pitchFamily="18" charset="0"/>
                <a:cs typeface="Times New Roman" panose="02020603050405020304" pitchFamily="18" charset="0"/>
              </a:rPr>
              <a:t>Introduction</a:t>
            </a:r>
          </a:p>
          <a:p>
            <a:r>
              <a:rPr lang="en-US" sz="3200" dirty="0">
                <a:latin typeface="Times New Roman" panose="02020603050405020304" pitchFamily="18" charset="0"/>
                <a:cs typeface="Times New Roman" panose="02020603050405020304" pitchFamily="18" charset="0"/>
              </a:rPr>
              <a:t>Product and stock</a:t>
            </a:r>
          </a:p>
          <a:p>
            <a:r>
              <a:rPr lang="en-US" sz="3200" dirty="0">
                <a:latin typeface="Times New Roman" panose="02020603050405020304" pitchFamily="18" charset="0"/>
                <a:cs typeface="Times New Roman" panose="02020603050405020304" pitchFamily="18" charset="0"/>
              </a:rPr>
              <a:t>Purchase</a:t>
            </a:r>
          </a:p>
          <a:p>
            <a:r>
              <a:rPr lang="en-US" sz="3200" dirty="0">
                <a:latin typeface="Times New Roman" panose="02020603050405020304" pitchFamily="18" charset="0"/>
                <a:cs typeface="Times New Roman" panose="02020603050405020304" pitchFamily="18" charset="0"/>
              </a:rPr>
              <a:t>Sales</a:t>
            </a:r>
          </a:p>
          <a:p>
            <a:r>
              <a:rPr lang="en-US" sz="3200" dirty="0">
                <a:latin typeface="Times New Roman" panose="02020603050405020304" pitchFamily="18" charset="0"/>
                <a:cs typeface="Times New Roman" panose="02020603050405020304" pitchFamily="18" charset="0"/>
              </a:rPr>
              <a:t>Transactions</a:t>
            </a:r>
          </a:p>
          <a:p>
            <a:r>
              <a:rPr lang="en-US" sz="3200" dirty="0">
                <a:latin typeface="Times New Roman" panose="02020603050405020304" pitchFamily="18" charset="0"/>
                <a:cs typeface="Times New Roman" panose="02020603050405020304" pitchFamily="18" charset="0"/>
              </a:rPr>
              <a:t>Conclusion</a:t>
            </a:r>
          </a:p>
          <a:p>
            <a:endParaRPr lang="en-US" sz="32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61D24162-A149-4DCA-80FB-F2322FF0C11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Table of contents</a:t>
            </a:r>
          </a:p>
        </p:txBody>
      </p:sp>
    </p:spTree>
    <p:extLst>
      <p:ext uri="{BB962C8B-B14F-4D97-AF65-F5344CB8AC3E}">
        <p14:creationId xmlns:p14="http://schemas.microsoft.com/office/powerpoint/2010/main" val="2131539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8644" y="2206625"/>
            <a:ext cx="7626711" cy="3970338"/>
          </a:xfrm>
        </p:spPr>
      </p:pic>
      <p:sp>
        <p:nvSpPr>
          <p:cNvPr id="3" name="Title 2"/>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PURCHASE FORM</a:t>
            </a:r>
          </a:p>
        </p:txBody>
      </p:sp>
      <p:sp>
        <p:nvSpPr>
          <p:cNvPr id="4" name="Subtitle 3"/>
          <p:cNvSpPr>
            <a:spLocks noGrp="1"/>
          </p:cNvSpPr>
          <p:nvPr>
            <p:ph type="subTitle" idx="13"/>
          </p:nvPr>
        </p:nvSpPr>
        <p:spPr/>
        <p:txBody>
          <a:bodyPr/>
          <a:lstStyle/>
          <a:p>
            <a:r>
              <a:rPr lang="en-US" dirty="0">
                <a:latin typeface="Times New Roman" panose="02020603050405020304" pitchFamily="18" charset="0"/>
                <a:cs typeface="Times New Roman" panose="02020603050405020304" pitchFamily="18" charset="0"/>
              </a:rPr>
              <a:t>Purchasing  products</a:t>
            </a:r>
          </a:p>
          <a:p>
            <a:endParaRPr lang="en-US" dirty="0">
              <a:latin typeface="Times New Roman" panose="02020603050405020304" pitchFamily="18" charset="0"/>
              <a:cs typeface="Times New Roman" panose="02020603050405020304" pitchFamily="18" charset="0"/>
            </a:endParaRPr>
          </a:p>
        </p:txBody>
      </p:sp>
      <p:sp>
        <p:nvSpPr>
          <p:cNvPr id="6" name="Footer Placeholder 4"/>
          <p:cNvSpPr>
            <a:spLocks noGrp="1"/>
          </p:cNvSpPr>
          <p:nvPr>
            <p:ph type="ftr" sz="quarter" idx="11"/>
          </p:nvPr>
        </p:nvSpPr>
        <p:spPr>
          <a:xfrm>
            <a:off x="3028950" y="6356351"/>
            <a:ext cx="3086100" cy="365125"/>
          </a:xfrm>
        </p:spPr>
        <p:txBody>
          <a:bodyPr/>
          <a:lstStyle/>
          <a:p>
            <a:pPr defTabSz="685800"/>
            <a:r>
              <a:rPr lang="en-US" dirty="0">
                <a:latin typeface="Times New Roman" panose="02020603050405020304" pitchFamily="18" charset="0"/>
                <a:cs typeface="Times New Roman" panose="02020603050405020304" pitchFamily="18" charset="0"/>
              </a:rPr>
              <a:t>PRATHAM- A Fruit Inventory Management System</a:t>
            </a:r>
          </a:p>
          <a:p>
            <a:pPr defTabSz="685800"/>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8797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769383"/>
            <a:ext cx="7886700" cy="2844821"/>
          </a:xfrm>
        </p:spPr>
      </p:pic>
      <p:sp>
        <p:nvSpPr>
          <p:cNvPr id="3" name="Title 2"/>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PURCHASE FORM</a:t>
            </a:r>
          </a:p>
        </p:txBody>
      </p:sp>
      <p:sp>
        <p:nvSpPr>
          <p:cNvPr id="4" name="Subtitle 3"/>
          <p:cNvSpPr>
            <a:spLocks noGrp="1"/>
          </p:cNvSpPr>
          <p:nvPr>
            <p:ph type="subTitle" idx="13"/>
          </p:nvPr>
        </p:nvSpPr>
        <p:spPr/>
        <p:txBody>
          <a:bodyPr/>
          <a:lstStyle/>
          <a:p>
            <a:r>
              <a:rPr lang="en-US" dirty="0">
                <a:latin typeface="Times New Roman" panose="02020603050405020304" pitchFamily="18" charset="0"/>
                <a:cs typeface="Times New Roman" panose="02020603050405020304" pitchFamily="18" charset="0"/>
              </a:rPr>
              <a:t>Purchasing  products</a:t>
            </a:r>
          </a:p>
          <a:p>
            <a:endParaRPr lang="en-US" dirty="0">
              <a:latin typeface="Times New Roman" panose="02020603050405020304" pitchFamily="18" charset="0"/>
              <a:cs typeface="Times New Roman" panose="02020603050405020304" pitchFamily="18" charset="0"/>
            </a:endParaRPr>
          </a:p>
        </p:txBody>
      </p:sp>
      <p:sp>
        <p:nvSpPr>
          <p:cNvPr id="6" name="Footer Placeholder 4"/>
          <p:cNvSpPr>
            <a:spLocks noGrp="1"/>
          </p:cNvSpPr>
          <p:nvPr>
            <p:ph type="ftr" sz="quarter" idx="11"/>
          </p:nvPr>
        </p:nvSpPr>
        <p:spPr>
          <a:xfrm>
            <a:off x="3028950" y="6356351"/>
            <a:ext cx="3086100" cy="365125"/>
          </a:xfrm>
        </p:spPr>
        <p:txBody>
          <a:bodyPr/>
          <a:lstStyle/>
          <a:p>
            <a:pPr defTabSz="685800"/>
            <a:r>
              <a:rPr lang="en-US" dirty="0">
                <a:latin typeface="Times New Roman" panose="02020603050405020304" pitchFamily="18" charset="0"/>
                <a:cs typeface="Times New Roman" panose="02020603050405020304" pitchFamily="18" charset="0"/>
              </a:rPr>
              <a:t>PRATHAM- A Fruit Inventory Management System</a:t>
            </a:r>
          </a:p>
          <a:p>
            <a:pPr defTabSz="685800"/>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9358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1183" y="1948717"/>
            <a:ext cx="3506975" cy="3408729"/>
          </a:xfrm>
        </p:spPr>
      </p:pic>
      <p:sp>
        <p:nvSpPr>
          <p:cNvPr id="3" name="Title 2"/>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PURCHASE TABLE</a:t>
            </a:r>
          </a:p>
        </p:txBody>
      </p:sp>
      <p:sp>
        <p:nvSpPr>
          <p:cNvPr id="4" name="Subtitle 3"/>
          <p:cNvSpPr>
            <a:spLocks noGrp="1"/>
          </p:cNvSpPr>
          <p:nvPr>
            <p:ph type="subTitle" idx="13"/>
          </p:nvPr>
        </p:nvSpPr>
        <p:spPr/>
        <p:txBody>
          <a:bodyPr/>
          <a:lstStyle/>
          <a:p>
            <a:r>
              <a:rPr lang="en-US" dirty="0">
                <a:latin typeface="Times New Roman" panose="02020603050405020304" pitchFamily="18" charset="0"/>
                <a:cs typeface="Times New Roman" panose="02020603050405020304" pitchFamily="18" charset="0"/>
              </a:rPr>
              <a:t>Complete purchase details</a:t>
            </a:r>
          </a:p>
        </p:txBody>
      </p:sp>
      <p:sp>
        <p:nvSpPr>
          <p:cNvPr id="7" name="TextBox 6"/>
          <p:cNvSpPr txBox="1"/>
          <p:nvPr/>
        </p:nvSpPr>
        <p:spPr>
          <a:xfrm>
            <a:off x="4149969" y="2250831"/>
            <a:ext cx="4525108" cy="3724096"/>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View Purchase Details:</a:t>
            </a:r>
          </a:p>
          <a:p>
            <a:endParaRPr lang="en-US"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Along with details of product purchased,</a:t>
            </a:r>
          </a:p>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Edit and Delete option.</a:t>
            </a:r>
          </a:p>
          <a:p>
            <a:pPr marL="457200" indent="-457200">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p:txBody>
      </p:sp>
      <p:sp>
        <p:nvSpPr>
          <p:cNvPr id="8" name="Footer Placeholder 4"/>
          <p:cNvSpPr>
            <a:spLocks noGrp="1"/>
          </p:cNvSpPr>
          <p:nvPr>
            <p:ph type="ftr" sz="quarter" idx="11"/>
          </p:nvPr>
        </p:nvSpPr>
        <p:spPr>
          <a:xfrm>
            <a:off x="3028950" y="6356351"/>
            <a:ext cx="3086100" cy="365125"/>
          </a:xfrm>
        </p:spPr>
        <p:txBody>
          <a:bodyPr/>
          <a:lstStyle/>
          <a:p>
            <a:pPr defTabSz="685800"/>
            <a:r>
              <a:rPr lang="en-US" dirty="0">
                <a:latin typeface="Times New Roman" panose="02020603050405020304" pitchFamily="18" charset="0"/>
                <a:cs typeface="Times New Roman" panose="02020603050405020304" pitchFamily="18" charset="0"/>
              </a:rPr>
              <a:t>PRATHAM- A Fruit Inventory Management System</a:t>
            </a:r>
          </a:p>
          <a:p>
            <a:pPr defTabSz="685800"/>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5973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7050" y="2960022"/>
            <a:ext cx="7988300" cy="2463544"/>
          </a:xfrm>
        </p:spPr>
      </p:pic>
      <p:sp>
        <p:nvSpPr>
          <p:cNvPr id="6" name="Slide Number Placeholder 5"/>
          <p:cNvSpPr>
            <a:spLocks noGrp="1"/>
          </p:cNvSpPr>
          <p:nvPr>
            <p:ph type="sldNum" sz="quarter" idx="12"/>
          </p:nvPr>
        </p:nvSpPr>
        <p:spPr/>
        <p:txBody>
          <a:bodyPr/>
          <a:lstStyle/>
          <a:p>
            <a:pPr defTabSz="685800"/>
            <a:fld id="{0FA269BB-9CF1-436E-9ADF-E46804694E4E}" type="slidenum">
              <a:rPr lang="en-US">
                <a:latin typeface="Times New Roman" panose="02020603050405020304" pitchFamily="18" charset="0"/>
                <a:cs typeface="Times New Roman" panose="02020603050405020304" pitchFamily="18" charset="0"/>
              </a:rPr>
              <a:pPr defTabSz="685800"/>
              <a:t>33</a:t>
            </a:fld>
            <a:endParaRPr lang="en-US">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PURCHASE TABLE</a:t>
            </a:r>
          </a:p>
        </p:txBody>
      </p:sp>
      <p:sp>
        <p:nvSpPr>
          <p:cNvPr id="13" name="Subtitle 12">
            <a:extLst>
              <a:ext uri="{FF2B5EF4-FFF2-40B4-BE49-F238E27FC236}">
                <a16:creationId xmlns:a16="http://schemas.microsoft.com/office/drawing/2014/main" id="{5C5F32A6-7FB3-43D2-80F8-5D9A0CBC784F}"/>
              </a:ext>
            </a:extLst>
          </p:cNvPr>
          <p:cNvSpPr>
            <a:spLocks noGrp="1"/>
          </p:cNvSpPr>
          <p:nvPr>
            <p:ph type="subTitle" idx="13"/>
          </p:nvPr>
        </p:nvSpPr>
        <p:spPr/>
        <p:txBody>
          <a:bodyPr/>
          <a:lstStyle/>
          <a:p>
            <a:r>
              <a:rPr lang="en-US" dirty="0">
                <a:latin typeface="Times New Roman" panose="02020603050405020304" pitchFamily="18" charset="0"/>
                <a:cs typeface="Times New Roman" panose="02020603050405020304" pitchFamily="18" charset="0"/>
              </a:rPr>
              <a:t>Complete purchase details</a:t>
            </a:r>
          </a:p>
          <a:p>
            <a:endParaRPr lang="en-US" dirty="0">
              <a:latin typeface="Times New Roman" panose="02020603050405020304" pitchFamily="18" charset="0"/>
              <a:cs typeface="Times New Roman" panose="02020603050405020304" pitchFamily="18" charset="0"/>
            </a:endParaRPr>
          </a:p>
        </p:txBody>
      </p:sp>
      <p:sp>
        <p:nvSpPr>
          <p:cNvPr id="8" name="Footer Placeholder 4"/>
          <p:cNvSpPr>
            <a:spLocks noGrp="1"/>
          </p:cNvSpPr>
          <p:nvPr>
            <p:ph type="ftr" sz="quarter" idx="11"/>
          </p:nvPr>
        </p:nvSpPr>
        <p:spPr>
          <a:xfrm>
            <a:off x="3028950" y="6356351"/>
            <a:ext cx="3086100" cy="365125"/>
          </a:xfrm>
        </p:spPr>
        <p:txBody>
          <a:bodyPr/>
          <a:lstStyle/>
          <a:p>
            <a:pPr defTabSz="685800"/>
            <a:r>
              <a:rPr lang="en-US" dirty="0">
                <a:latin typeface="Times New Roman" panose="02020603050405020304" pitchFamily="18" charset="0"/>
                <a:cs typeface="Times New Roman" panose="02020603050405020304" pitchFamily="18" charset="0"/>
              </a:rPr>
              <a:t>PRATHAM- A Fruit Inventory Management System</a:t>
            </a:r>
          </a:p>
          <a:p>
            <a:pPr defTabSz="685800"/>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2300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PURCHASE TABLE</a:t>
            </a:r>
          </a:p>
        </p:txBody>
      </p:sp>
      <p:sp>
        <p:nvSpPr>
          <p:cNvPr id="4" name="Subtitle 3"/>
          <p:cNvSpPr>
            <a:spLocks noGrp="1"/>
          </p:cNvSpPr>
          <p:nvPr>
            <p:ph type="subTitle" idx="13"/>
          </p:nvPr>
        </p:nvSpPr>
        <p:spPr/>
        <p:txBody>
          <a:bodyPr/>
          <a:lstStyle/>
          <a:p>
            <a:r>
              <a:rPr lang="en-US" dirty="0">
                <a:latin typeface="Times New Roman" panose="02020603050405020304" pitchFamily="18" charset="0"/>
                <a:cs typeface="Times New Roman" panose="02020603050405020304" pitchFamily="18" charset="0"/>
              </a:rPr>
              <a:t>Complete purchase details</a:t>
            </a:r>
          </a:p>
          <a:p>
            <a:endParaRPr lang="en-US" dirty="0">
              <a:latin typeface="Times New Roman" panose="02020603050405020304" pitchFamily="18" charset="0"/>
              <a:cs typeface="Times New Roman" panose="02020603050405020304" pitchFamily="18" charset="0"/>
            </a:endParaRPr>
          </a:p>
        </p:txBody>
      </p:sp>
      <p:pic>
        <p:nvPicPr>
          <p:cNvPr id="7" name="Content Placeholder 6"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743873"/>
            <a:ext cx="7886700" cy="2895841"/>
          </a:xfrm>
        </p:spPr>
      </p:pic>
      <p:sp>
        <p:nvSpPr>
          <p:cNvPr id="8" name="Footer Placeholder 4"/>
          <p:cNvSpPr>
            <a:spLocks noGrp="1"/>
          </p:cNvSpPr>
          <p:nvPr>
            <p:ph type="ftr" sz="quarter" idx="11"/>
          </p:nvPr>
        </p:nvSpPr>
        <p:spPr>
          <a:xfrm>
            <a:off x="3028950" y="6356351"/>
            <a:ext cx="3086100" cy="365125"/>
          </a:xfrm>
        </p:spPr>
        <p:txBody>
          <a:bodyPr/>
          <a:lstStyle/>
          <a:p>
            <a:pPr defTabSz="685800"/>
            <a:r>
              <a:rPr lang="en-US" dirty="0">
                <a:latin typeface="Times New Roman" panose="02020603050405020304" pitchFamily="18" charset="0"/>
                <a:cs typeface="Times New Roman" panose="02020603050405020304" pitchFamily="18" charset="0"/>
              </a:rPr>
              <a:t>PRATHAM- A Fruit Inventory Management System</a:t>
            </a:r>
          </a:p>
          <a:p>
            <a:pPr defTabSz="685800"/>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6968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PURCHASE TABLE</a:t>
            </a:r>
          </a:p>
        </p:txBody>
      </p:sp>
      <p:sp>
        <p:nvSpPr>
          <p:cNvPr id="4" name="Subtitle 3"/>
          <p:cNvSpPr>
            <a:spLocks noGrp="1"/>
          </p:cNvSpPr>
          <p:nvPr>
            <p:ph type="subTitle" idx="13"/>
          </p:nvPr>
        </p:nvSpPr>
        <p:spPr/>
        <p:txBody>
          <a:bodyPr/>
          <a:lstStyle/>
          <a:p>
            <a:r>
              <a:rPr lang="en-US" dirty="0">
                <a:latin typeface="Times New Roman" panose="02020603050405020304" pitchFamily="18" charset="0"/>
                <a:cs typeface="Times New Roman" panose="02020603050405020304" pitchFamily="18" charset="0"/>
              </a:rPr>
              <a:t>Complete purchase details</a:t>
            </a:r>
          </a:p>
          <a:p>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3028950" y="6356351"/>
            <a:ext cx="3086100" cy="365125"/>
          </a:xfrm>
        </p:spPr>
        <p:txBody>
          <a:bodyPr/>
          <a:lstStyle/>
          <a:p>
            <a:pPr defTabSz="685800"/>
            <a:r>
              <a:rPr lang="en-US" dirty="0">
                <a:latin typeface="Times New Roman" panose="02020603050405020304" pitchFamily="18" charset="0"/>
                <a:cs typeface="Times New Roman" panose="02020603050405020304" pitchFamily="18" charset="0"/>
              </a:rPr>
              <a:t>PRATHAM- A Fruit Inventory Management System</a:t>
            </a:r>
          </a:p>
          <a:p>
            <a:pPr defTabSz="685800"/>
            <a:endParaRPr lang="en-US" dirty="0">
              <a:latin typeface="Times New Roman" panose="02020603050405020304" pitchFamily="18" charset="0"/>
              <a:cs typeface="Times New Roman" panose="02020603050405020304" pitchFamily="18" charset="0"/>
            </a:endParaRPr>
          </a:p>
        </p:txBody>
      </p:sp>
      <p:pic>
        <p:nvPicPr>
          <p:cNvPr id="10" name="Content Placeholder 9"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745543"/>
            <a:ext cx="7886700" cy="2892502"/>
          </a:xfrm>
        </p:spPr>
      </p:pic>
    </p:spTree>
    <p:extLst>
      <p:ext uri="{BB962C8B-B14F-4D97-AF65-F5344CB8AC3E}">
        <p14:creationId xmlns:p14="http://schemas.microsoft.com/office/powerpoint/2010/main" val="1462763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765786"/>
            <a:ext cx="7886700" cy="2852016"/>
          </a:xfrm>
        </p:spPr>
      </p:pic>
      <p:sp>
        <p:nvSpPr>
          <p:cNvPr id="3" name="Title 2"/>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PURCHASE TABLE</a:t>
            </a:r>
          </a:p>
        </p:txBody>
      </p:sp>
      <p:sp>
        <p:nvSpPr>
          <p:cNvPr id="4" name="Subtitle 3"/>
          <p:cNvSpPr>
            <a:spLocks noGrp="1"/>
          </p:cNvSpPr>
          <p:nvPr>
            <p:ph type="subTitle" idx="13"/>
          </p:nvPr>
        </p:nvSpPr>
        <p:spPr/>
        <p:txBody>
          <a:bodyPr/>
          <a:lstStyle/>
          <a:p>
            <a:r>
              <a:rPr lang="en-US" dirty="0">
                <a:latin typeface="Times New Roman" panose="02020603050405020304" pitchFamily="18" charset="0"/>
                <a:cs typeface="Times New Roman" panose="02020603050405020304" pitchFamily="18" charset="0"/>
              </a:rPr>
              <a:t>Complete purchase details</a:t>
            </a:r>
          </a:p>
          <a:p>
            <a:endParaRPr lang="en-US" dirty="0">
              <a:latin typeface="Times New Roman" panose="02020603050405020304" pitchFamily="18" charset="0"/>
              <a:cs typeface="Times New Roman" panose="02020603050405020304" pitchFamily="18" charset="0"/>
            </a:endParaRPr>
          </a:p>
        </p:txBody>
      </p:sp>
      <p:sp>
        <p:nvSpPr>
          <p:cNvPr id="6" name="Footer Placeholder 4"/>
          <p:cNvSpPr>
            <a:spLocks noGrp="1"/>
          </p:cNvSpPr>
          <p:nvPr>
            <p:ph type="ftr" sz="quarter" idx="11"/>
          </p:nvPr>
        </p:nvSpPr>
        <p:spPr>
          <a:xfrm>
            <a:off x="3028950" y="6356351"/>
            <a:ext cx="3086100" cy="365125"/>
          </a:xfrm>
        </p:spPr>
        <p:txBody>
          <a:bodyPr/>
          <a:lstStyle/>
          <a:p>
            <a:pPr defTabSz="685800"/>
            <a:r>
              <a:rPr lang="en-US" dirty="0">
                <a:latin typeface="Times New Roman" panose="02020603050405020304" pitchFamily="18" charset="0"/>
                <a:cs typeface="Times New Roman" panose="02020603050405020304" pitchFamily="18" charset="0"/>
              </a:rPr>
              <a:t>PRATHAM- A Fruit Inventory Management System</a:t>
            </a:r>
          </a:p>
          <a:p>
            <a:pPr defTabSz="685800"/>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7779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0936" y="2208276"/>
            <a:ext cx="7884414" cy="3968687"/>
          </a:xfrm>
        </p:spPr>
        <p:txBody>
          <a:bodyPr>
            <a:noAutofit/>
          </a:bodyPr>
          <a:lstStyle/>
          <a:p>
            <a:pPr algn="just"/>
            <a:r>
              <a:rPr lang="en-US" dirty="0">
                <a:latin typeface="Times New Roman" panose="02020603050405020304" pitchFamily="18" charset="0"/>
                <a:cs typeface="Times New Roman" panose="02020603050405020304" pitchFamily="18" charset="0"/>
              </a:rPr>
              <a:t>Supplier payable is the money or a resource that a company shoud pay to a supplier for his goods or services </a:t>
            </a:r>
          </a:p>
        </p:txBody>
      </p:sp>
      <p:sp>
        <p:nvSpPr>
          <p:cNvPr id="5" name="Footer Placeholder 4"/>
          <p:cNvSpPr>
            <a:spLocks noGrp="1"/>
          </p:cNvSpPr>
          <p:nvPr>
            <p:ph type="ftr" sz="quarter" idx="11"/>
          </p:nvPr>
        </p:nvSpPr>
        <p:spPr/>
        <p:txBody>
          <a:bodyPr/>
          <a:lstStyle/>
          <a:p>
            <a:pPr defTabSz="685800"/>
            <a:r>
              <a:rPr lang="en-US" dirty="0">
                <a:latin typeface="Calibri" panose="020F0502020204030204"/>
              </a:rPr>
              <a:t>PRATHAM- A Fruit Inventory Management System</a:t>
            </a:r>
          </a:p>
        </p:txBody>
      </p:sp>
      <p:sp>
        <p:nvSpPr>
          <p:cNvPr id="6" name="Slide Number Placeholder 5"/>
          <p:cNvSpPr>
            <a:spLocks noGrp="1"/>
          </p:cNvSpPr>
          <p:nvPr>
            <p:ph type="sldNum" sz="quarter" idx="12"/>
          </p:nvPr>
        </p:nvSpPr>
        <p:spPr/>
        <p:txBody>
          <a:bodyPr/>
          <a:lstStyle/>
          <a:p>
            <a:pPr defTabSz="685800"/>
            <a:fld id="{0FA269BB-9CF1-436E-9ADF-E46804694E4E}" type="slidenum">
              <a:rPr lang="en-US">
                <a:latin typeface="Calibri" panose="020F0502020204030204"/>
              </a:rPr>
              <a:pPr defTabSz="685800"/>
              <a:t>37</a:t>
            </a:fld>
            <a:endParaRPr lang="en-US" dirty="0">
              <a:latin typeface="Calibri" panose="020F0502020204030204"/>
            </a:endParaRPr>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Supplier payable</a:t>
            </a:r>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397" y="3668905"/>
            <a:ext cx="8388901" cy="2681953"/>
          </a:xfrm>
          <a:prstGeom prst="rect">
            <a:avLst/>
          </a:prstGeom>
        </p:spPr>
      </p:pic>
    </p:spTree>
    <p:extLst>
      <p:ext uri="{BB962C8B-B14F-4D97-AF65-F5344CB8AC3E}">
        <p14:creationId xmlns:p14="http://schemas.microsoft.com/office/powerpoint/2010/main" val="2303092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2608590"/>
            <a:ext cx="7886700" cy="3166407"/>
          </a:xfrm>
        </p:spPr>
      </p:pic>
      <p:sp>
        <p:nvSpPr>
          <p:cNvPr id="6" name="Slide Number Placeholder 5"/>
          <p:cNvSpPr>
            <a:spLocks noGrp="1"/>
          </p:cNvSpPr>
          <p:nvPr>
            <p:ph type="sldNum" sz="quarter" idx="12"/>
          </p:nvPr>
        </p:nvSpPr>
        <p:spPr/>
        <p:txBody>
          <a:bodyPr/>
          <a:lstStyle/>
          <a:p>
            <a:pPr defTabSz="685800"/>
            <a:fld id="{0FA269BB-9CF1-436E-9ADF-E46804694E4E}" type="slidenum">
              <a:rPr lang="en-US">
                <a:latin typeface="Calibri" panose="020F0502020204030204"/>
              </a:rPr>
              <a:pPr defTabSz="685800"/>
              <a:t>38</a:t>
            </a:fld>
            <a:endParaRPr lang="en-US">
              <a:latin typeface="Calibri" panose="020F0502020204030204"/>
            </a:endParaRPr>
          </a:p>
        </p:txBody>
      </p:sp>
      <p:sp>
        <p:nvSpPr>
          <p:cNvPr id="2" name="Title 1"/>
          <p:cNvSpPr>
            <a:spLocks noGrp="1"/>
          </p:cNvSpPr>
          <p:nvPr>
            <p:ph type="title"/>
          </p:nvPr>
        </p:nvSpPr>
        <p:spPr>
          <a:xfrm>
            <a:off x="0" y="0"/>
            <a:ext cx="8513064" cy="1325880"/>
          </a:xfrm>
        </p:spPr>
        <p:txBody>
          <a:bodyPr/>
          <a:lstStyle/>
          <a:p>
            <a:r>
              <a:rPr lang="en-US" dirty="0"/>
              <a:t>Supplier payable</a:t>
            </a:r>
          </a:p>
        </p:txBody>
      </p:sp>
      <p:sp>
        <p:nvSpPr>
          <p:cNvPr id="10" name="Footer Placeholder 4"/>
          <p:cNvSpPr>
            <a:spLocks noGrp="1"/>
          </p:cNvSpPr>
          <p:nvPr>
            <p:ph type="ftr" sz="quarter" idx="11"/>
          </p:nvPr>
        </p:nvSpPr>
        <p:spPr>
          <a:xfrm>
            <a:off x="3028950" y="6356351"/>
            <a:ext cx="3086100" cy="365125"/>
          </a:xfrm>
        </p:spPr>
        <p:txBody>
          <a:bodyPr/>
          <a:lstStyle/>
          <a:p>
            <a:pPr defTabSz="685800"/>
            <a:r>
              <a:rPr lang="en-US" dirty="0">
                <a:latin typeface="Calibri" panose="020F0502020204030204"/>
              </a:rPr>
              <a:t>PRATHAM- A Fruit Inventory Management System</a:t>
            </a:r>
          </a:p>
        </p:txBody>
      </p:sp>
    </p:spTree>
    <p:extLst>
      <p:ext uri="{BB962C8B-B14F-4D97-AF65-F5344CB8AC3E}">
        <p14:creationId xmlns:p14="http://schemas.microsoft.com/office/powerpoint/2010/main" val="2648580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2466354"/>
            <a:ext cx="7886700" cy="3450880"/>
          </a:xfrm>
        </p:spPr>
      </p:pic>
      <p:sp>
        <p:nvSpPr>
          <p:cNvPr id="5" name="Footer Placeholder 4"/>
          <p:cNvSpPr>
            <a:spLocks noGrp="1"/>
          </p:cNvSpPr>
          <p:nvPr>
            <p:ph type="ftr" sz="quarter" idx="11"/>
          </p:nvPr>
        </p:nvSpPr>
        <p:spPr/>
        <p:txBody>
          <a:bodyPr/>
          <a:lstStyle/>
          <a:p>
            <a:pPr defTabSz="685800"/>
            <a:r>
              <a:rPr lang="en-US" dirty="0"/>
              <a:t>PRATHAM- A Fruit Inventory Management System</a:t>
            </a:r>
          </a:p>
        </p:txBody>
      </p:sp>
      <p:sp>
        <p:nvSpPr>
          <p:cNvPr id="6" name="Slide Number Placeholder 5"/>
          <p:cNvSpPr>
            <a:spLocks noGrp="1"/>
          </p:cNvSpPr>
          <p:nvPr>
            <p:ph type="sldNum" sz="quarter" idx="12"/>
          </p:nvPr>
        </p:nvSpPr>
        <p:spPr/>
        <p:txBody>
          <a:bodyPr/>
          <a:lstStyle/>
          <a:p>
            <a:pPr defTabSz="685800"/>
            <a:fld id="{0FA269BB-9CF1-436E-9ADF-E46804694E4E}" type="slidenum">
              <a:rPr lang="en-US">
                <a:latin typeface="Calibri" panose="020F0502020204030204"/>
              </a:rPr>
              <a:pPr defTabSz="685800"/>
              <a:t>39</a:t>
            </a:fld>
            <a:endParaRPr lang="en-US">
              <a:latin typeface="Calibri" panose="020F0502020204030204"/>
            </a:endParaRPr>
          </a:p>
        </p:txBody>
      </p:sp>
      <p:sp>
        <p:nvSpPr>
          <p:cNvPr id="2" name="Title 1"/>
          <p:cNvSpPr>
            <a:spLocks noGrp="1"/>
          </p:cNvSpPr>
          <p:nvPr>
            <p:ph type="title"/>
          </p:nvPr>
        </p:nvSpPr>
        <p:spPr/>
        <p:txBody>
          <a:bodyPr/>
          <a:lstStyle/>
          <a:p>
            <a:r>
              <a:rPr lang="en-US"/>
              <a:t>Supplier payable </a:t>
            </a:r>
            <a:endParaRPr lang="en-US" dirty="0"/>
          </a:p>
        </p:txBody>
      </p:sp>
    </p:spTree>
    <p:extLst>
      <p:ext uri="{BB962C8B-B14F-4D97-AF65-F5344CB8AC3E}">
        <p14:creationId xmlns:p14="http://schemas.microsoft.com/office/powerpoint/2010/main" val="4039627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lgn="just"/>
            <a:r>
              <a:rPr lang="en-US" sz="3200" dirty="0">
                <a:latin typeface="Times New Roman" panose="02020603050405020304" pitchFamily="18" charset="0"/>
                <a:cs typeface="Times New Roman" panose="02020603050405020304" pitchFamily="18" charset="0"/>
              </a:rPr>
              <a:t>Basically a Inventory system is set of policies and controls that monitors levels of inventory and determines what levels should be maintained</a:t>
            </a:r>
          </a:p>
          <a:p>
            <a:pPr algn="just"/>
            <a:r>
              <a:rPr lang="en-US" sz="3200" dirty="0">
                <a:latin typeface="Times New Roman" panose="02020603050405020304" pitchFamily="18" charset="0"/>
                <a:cs typeface="Times New Roman" panose="02020603050405020304" pitchFamily="18" charset="0"/>
              </a:rPr>
              <a:t>“FRUIT INVENTORY MANAGEMENT SYSTEM” contains the details about Fruit Shop like, inventory, stock, selling, buying and billing of fruits and details about supplier, customer and their transactions. </a:t>
            </a:r>
          </a:p>
          <a:p>
            <a:pPr algn="just"/>
            <a:endParaRPr lang="en-US" dirty="0"/>
          </a:p>
        </p:txBody>
      </p:sp>
      <p:sp>
        <p:nvSpPr>
          <p:cNvPr id="6" name="Slide Number Placeholder 5"/>
          <p:cNvSpPr>
            <a:spLocks noGrp="1"/>
          </p:cNvSpPr>
          <p:nvPr>
            <p:ph type="sldNum" sz="quarter" idx="12"/>
          </p:nvPr>
        </p:nvSpPr>
        <p:spPr/>
        <p:txBody>
          <a:bodyPr/>
          <a:lstStyle/>
          <a:p>
            <a:pPr defTabSz="685800"/>
            <a:fld id="{0FA269BB-9CF1-436E-9ADF-E46804694E4E}" type="slidenum">
              <a:rPr lang="en-US">
                <a:latin typeface="Calibri" panose="020F0502020204030204"/>
              </a:rPr>
              <a:pPr defTabSz="685800"/>
              <a:t>4</a:t>
            </a:fld>
            <a:endParaRPr lang="en-US">
              <a:latin typeface="Calibri" panose="020F0502020204030204"/>
            </a:endParaRPr>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1965586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p:cNvPr>
          <p:cNvSpPr>
            <a:spLocks noGrp="1"/>
          </p:cNvSpPr>
          <p:nvPr>
            <p:ph idx="1"/>
          </p:nvPr>
        </p:nvSpPr>
        <p:spPr>
          <a:xfrm>
            <a:off x="630936" y="2208276"/>
            <a:ext cx="7884414" cy="3968687"/>
          </a:xfrm>
        </p:spPr>
        <p:txBody>
          <a:bodyPr/>
          <a:lstStyle/>
          <a:p>
            <a:pPr marL="0" lvl="0" indent="0">
              <a:buNone/>
            </a:pPr>
            <a:r>
              <a:t>Supplier receivable is the money or resource that a company should get from a supplier .</a:t>
            </a:r>
          </a:p>
        </p:txBody>
      </p:sp>
      <p:sp>
        <p:nvSpPr>
          <p:cNvPr id="14" name="Freeform: Shape 13">
            <a:extLst/>
          </p:cNvPr>
          <p:cNvSpPr/>
          <p:nvPr userDrawn="1"/>
        </p:nvSpPr>
        <p:spPr>
          <a:custGeom>
            <a:avLst/>
            <a:gdLst>
              <a:gd name="connsiteX0" fmla="*/ 0 w 12146874"/>
              <a:gd name="connsiteY0" fmla="*/ 0 h 1796838"/>
              <a:gd name="connsiteX1" fmla="*/ 12146874 w 12146874"/>
              <a:gd name="connsiteY1" fmla="*/ 0 h 1796838"/>
              <a:gd name="connsiteX2" fmla="*/ 12146874 w 12146874"/>
              <a:gd name="connsiteY2" fmla="*/ 1649741 h 1796838"/>
              <a:gd name="connsiteX3" fmla="*/ 11831094 w 12146874"/>
              <a:gd name="connsiteY3" fmla="*/ 1685569 h 1796838"/>
              <a:gd name="connsiteX4" fmla="*/ 9339861 w 12146874"/>
              <a:gd name="connsiteY4" fmla="*/ 1796838 h 1796838"/>
              <a:gd name="connsiteX5" fmla="*/ 387845 w 12146874"/>
              <a:gd name="connsiteY5" fmla="*/ 170064 h 179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6874" h="1796838">
                <a:moveTo>
                  <a:pt x="0" y="0"/>
                </a:moveTo>
                <a:lnTo>
                  <a:pt x="12146874" y="0"/>
                </a:lnTo>
                <a:lnTo>
                  <a:pt x="12146874" y="1649741"/>
                </a:lnTo>
                <a:lnTo>
                  <a:pt x="11831094" y="1685569"/>
                </a:lnTo>
                <a:cubicBezTo>
                  <a:pt x="11022500" y="1758683"/>
                  <a:pt x="10189983" y="1796838"/>
                  <a:pt x="9339861" y="1796838"/>
                </a:cubicBezTo>
                <a:cubicBezTo>
                  <a:pt x="5939378" y="1796838"/>
                  <a:pt x="2820568" y="1186345"/>
                  <a:pt x="387845" y="170064"/>
                </a:cubicBezTo>
                <a:close/>
              </a:path>
            </a:pathLst>
          </a:custGeom>
          <a:solidFill>
            <a:srgbClr val="FB777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endParaRPr lang="en-US" sz="1350"/>
          </a:p>
        </p:txBody>
      </p:sp>
      <p:sp>
        <p:nvSpPr>
          <p:cNvPr id="9" name="Freeform: Shape 8">
            <a:extLst/>
          </p:cNvPr>
          <p:cNvSpPr/>
          <p:nvPr userDrawn="1"/>
        </p:nvSpPr>
        <p:spPr>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solidFill>
            <a:srgbClr val="ACED1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lvl="0" algn="ctr"/>
            <a:endParaRPr lang="en-US" sz="1350"/>
          </a:p>
        </p:txBody>
      </p:sp>
      <p:sp>
        <p:nvSpPr>
          <p:cNvPr id="2" name="Title 1">
            <a:extLst/>
          </p:cNvPr>
          <p:cNvSpPr>
            <a:spLocks noGrp="1"/>
          </p:cNvSpPr>
          <p:nvPr>
            <p:ph type="title"/>
          </p:nvPr>
        </p:nvSpPr>
        <p:spPr>
          <a:xfrm>
            <a:off x="0" y="0"/>
            <a:ext cx="8513064" cy="1325880"/>
          </a:xfrm>
        </p:spPr>
        <p:txBody>
          <a:bodyPr/>
          <a:lstStyle/>
          <a:p>
            <a:r>
              <a:t>Supplier receivable</a:t>
            </a:r>
          </a:p>
        </p:txBody>
      </p:sp>
      <p:pic>
        <p:nvPicPr>
          <p:cNvPr id="16" name="Picture"/>
          <p:cNvPicPr>
            <a:picLocks noChangeAspect="1"/>
          </p:cNvPicPr>
          <p:nvPr/>
        </p:nvPicPr>
        <p:blipFill>
          <a:blip r:embed="rId2"/>
          <a:stretch>
            <a:fillRect/>
          </a:stretch>
        </p:blipFill>
        <p:spPr>
          <a:xfrm>
            <a:off x="438913" y="3104388"/>
            <a:ext cx="7154824" cy="3038835"/>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938" y="6388010"/>
            <a:ext cx="2481263"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0482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p:cNvPr>
          <p:cNvSpPr/>
          <p:nvPr userDrawn="1"/>
        </p:nvSpPr>
        <p:spPr>
          <a:custGeom>
            <a:avLst/>
            <a:gdLst>
              <a:gd name="connsiteX0" fmla="*/ 0 w 12146874"/>
              <a:gd name="connsiteY0" fmla="*/ 0 h 1796838"/>
              <a:gd name="connsiteX1" fmla="*/ 12146874 w 12146874"/>
              <a:gd name="connsiteY1" fmla="*/ 0 h 1796838"/>
              <a:gd name="connsiteX2" fmla="*/ 12146874 w 12146874"/>
              <a:gd name="connsiteY2" fmla="*/ 1649741 h 1796838"/>
              <a:gd name="connsiteX3" fmla="*/ 11831094 w 12146874"/>
              <a:gd name="connsiteY3" fmla="*/ 1685569 h 1796838"/>
              <a:gd name="connsiteX4" fmla="*/ 9339861 w 12146874"/>
              <a:gd name="connsiteY4" fmla="*/ 1796838 h 1796838"/>
              <a:gd name="connsiteX5" fmla="*/ 387845 w 12146874"/>
              <a:gd name="connsiteY5" fmla="*/ 170064 h 179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6874" h="1796838">
                <a:moveTo>
                  <a:pt x="0" y="0"/>
                </a:moveTo>
                <a:lnTo>
                  <a:pt x="12146874" y="0"/>
                </a:lnTo>
                <a:lnTo>
                  <a:pt x="12146874" y="1649741"/>
                </a:lnTo>
                <a:lnTo>
                  <a:pt x="11831094" y="1685569"/>
                </a:lnTo>
                <a:cubicBezTo>
                  <a:pt x="11022500" y="1758683"/>
                  <a:pt x="10189983" y="1796838"/>
                  <a:pt x="9339861" y="1796838"/>
                </a:cubicBezTo>
                <a:cubicBezTo>
                  <a:pt x="5939378" y="1796838"/>
                  <a:pt x="2820568" y="1186345"/>
                  <a:pt x="387845" y="170064"/>
                </a:cubicBezTo>
                <a:close/>
              </a:path>
            </a:pathLst>
          </a:custGeom>
          <a:solidFill>
            <a:srgbClr val="FB777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endParaRPr lang="en-US" sz="1350"/>
          </a:p>
        </p:txBody>
      </p:sp>
      <p:sp>
        <p:nvSpPr>
          <p:cNvPr id="9" name="Freeform: Shape 8">
            <a:extLst/>
          </p:cNvPr>
          <p:cNvSpPr/>
          <p:nvPr userDrawn="1"/>
        </p:nvSpPr>
        <p:spPr>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solidFill>
            <a:srgbClr val="ACED1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lvl="0" algn="ctr"/>
            <a:endParaRPr lang="en-US" sz="1350"/>
          </a:p>
        </p:txBody>
      </p:sp>
      <p:sp>
        <p:nvSpPr>
          <p:cNvPr id="2" name="Title 1">
            <a:extLst/>
          </p:cNvPr>
          <p:cNvSpPr>
            <a:spLocks noGrp="1"/>
          </p:cNvSpPr>
          <p:nvPr>
            <p:ph type="title"/>
          </p:nvPr>
        </p:nvSpPr>
        <p:spPr/>
        <p:txBody>
          <a:bodyPr/>
          <a:lstStyle/>
          <a:p>
            <a:r>
              <a:t>Supplier receivable</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552" y="2669504"/>
            <a:ext cx="7326843" cy="2971442"/>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7341" y="6288132"/>
            <a:ext cx="2481263"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7330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381851"/>
            <a:ext cx="7886700" cy="3619886"/>
          </a:xfrm>
        </p:spPr>
      </p:pic>
      <p:sp>
        <p:nvSpPr>
          <p:cNvPr id="14" name="Freeform: Shape 13">
            <a:extLst/>
          </p:cNvPr>
          <p:cNvSpPr/>
          <p:nvPr userDrawn="1"/>
        </p:nvSpPr>
        <p:spPr>
          <a:custGeom>
            <a:avLst/>
            <a:gdLst>
              <a:gd name="connsiteX0" fmla="*/ 0 w 12146874"/>
              <a:gd name="connsiteY0" fmla="*/ 0 h 1796838"/>
              <a:gd name="connsiteX1" fmla="*/ 12146874 w 12146874"/>
              <a:gd name="connsiteY1" fmla="*/ 0 h 1796838"/>
              <a:gd name="connsiteX2" fmla="*/ 12146874 w 12146874"/>
              <a:gd name="connsiteY2" fmla="*/ 1649741 h 1796838"/>
              <a:gd name="connsiteX3" fmla="*/ 11831094 w 12146874"/>
              <a:gd name="connsiteY3" fmla="*/ 1685569 h 1796838"/>
              <a:gd name="connsiteX4" fmla="*/ 9339861 w 12146874"/>
              <a:gd name="connsiteY4" fmla="*/ 1796838 h 1796838"/>
              <a:gd name="connsiteX5" fmla="*/ 387845 w 12146874"/>
              <a:gd name="connsiteY5" fmla="*/ 170064 h 179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6874" h="1796838">
                <a:moveTo>
                  <a:pt x="0" y="0"/>
                </a:moveTo>
                <a:lnTo>
                  <a:pt x="12146874" y="0"/>
                </a:lnTo>
                <a:lnTo>
                  <a:pt x="12146874" y="1649741"/>
                </a:lnTo>
                <a:lnTo>
                  <a:pt x="11831094" y="1685569"/>
                </a:lnTo>
                <a:cubicBezTo>
                  <a:pt x="11022500" y="1758683"/>
                  <a:pt x="10189983" y="1796838"/>
                  <a:pt x="9339861" y="1796838"/>
                </a:cubicBezTo>
                <a:cubicBezTo>
                  <a:pt x="5939378" y="1796838"/>
                  <a:pt x="2820568" y="1186345"/>
                  <a:pt x="387845" y="170064"/>
                </a:cubicBezTo>
                <a:close/>
              </a:path>
            </a:pathLst>
          </a:custGeom>
          <a:solidFill>
            <a:srgbClr val="FB777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endParaRPr lang="en-US" sz="1350"/>
          </a:p>
        </p:txBody>
      </p:sp>
      <p:sp>
        <p:nvSpPr>
          <p:cNvPr id="9" name="Freeform: Shape 8">
            <a:extLst/>
          </p:cNvPr>
          <p:cNvSpPr/>
          <p:nvPr userDrawn="1"/>
        </p:nvSpPr>
        <p:spPr>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solidFill>
            <a:srgbClr val="ACED1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lvl="0" algn="ctr"/>
            <a:endParaRPr lang="en-US" sz="1350"/>
          </a:p>
        </p:txBody>
      </p:sp>
      <p:sp>
        <p:nvSpPr>
          <p:cNvPr id="2" name="Title 1">
            <a:extLst/>
          </p:cNvPr>
          <p:cNvSpPr>
            <a:spLocks noGrp="1"/>
          </p:cNvSpPr>
          <p:nvPr>
            <p:ph type="title"/>
          </p:nvPr>
        </p:nvSpPr>
        <p:spPr/>
        <p:txBody>
          <a:bodyPr/>
          <a:lstStyle/>
          <a:p>
            <a:r>
              <a:t>Supplier receivable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2243" y="6339648"/>
            <a:ext cx="2481263"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7355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sale</a:t>
            </a:r>
          </a:p>
        </p:txBody>
      </p:sp>
      <p:sp>
        <p:nvSpPr>
          <p:cNvPr id="6" name="Subtitle 5"/>
          <p:cNvSpPr>
            <a:spLocks noGrp="1"/>
          </p:cNvSpPr>
          <p:nvPr>
            <p:ph type="subTitle" idx="1"/>
          </p:nvPr>
        </p:nvSpPr>
        <p:spPr/>
        <p:txBody>
          <a:bodyPr/>
          <a:lstStyle/>
          <a:p>
            <a:r>
              <a:rPr lang="en-US" dirty="0"/>
              <a:t>Fruit inventory management system</a:t>
            </a:r>
          </a:p>
        </p:txBody>
      </p:sp>
      <p:sp>
        <p:nvSpPr>
          <p:cNvPr id="9" name="Freeform: Shape 8">
            <a:extLst>
              <a:ext uri="{FF2B5EF4-FFF2-40B4-BE49-F238E27FC236}">
                <a16:creationId xmlns:a16="http://schemas.microsoft.com/office/drawing/2014/main" id="{2ECEEFAB-8007-4E30-80A1-6265CA3AF86A}"/>
              </a:ext>
            </a:extLst>
          </p:cNvPr>
          <p:cNvSpPr/>
          <p:nvPr/>
        </p:nvSpPr>
        <p:spPr>
          <a:xfrm>
            <a:off x="3" y="2814638"/>
            <a:ext cx="3296950" cy="1420932"/>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solidFill>
            <a:srgbClr val="FDB2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a:solidFill>
                <a:prstClr val="white"/>
              </a:solidFill>
              <a:latin typeface="Calibri" panose="020F0502020204030204"/>
            </a:endParaRPr>
          </a:p>
        </p:txBody>
      </p:sp>
      <p:pic>
        <p:nvPicPr>
          <p:cNvPr id="10" name="Picture Placeholder 9">
            <a:extLst>
              <a:ext uri="{FF2B5EF4-FFF2-40B4-BE49-F238E27FC236}">
                <a16:creationId xmlns:a16="http://schemas.microsoft.com/office/drawing/2014/main" id="{E1D08E66-05B0-40B3-B550-BB93DCEBC76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5885" b="15885"/>
          <a:stretch>
            <a:fillRect/>
          </a:stretch>
        </p:blipFill>
        <p:spPr/>
      </p:pic>
    </p:spTree>
    <p:extLst>
      <p:ext uri="{BB962C8B-B14F-4D97-AF65-F5344CB8AC3E}">
        <p14:creationId xmlns:p14="http://schemas.microsoft.com/office/powerpoint/2010/main" val="17589639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defTabSz="685800"/>
            <a:r>
              <a:rPr lang="en-US" sz="1000" dirty="0">
                <a:solidFill>
                  <a:schemeClr val="tx1"/>
                </a:solidFill>
                <a:latin typeface="Calibri" panose="020F0502020204030204"/>
              </a:rPr>
              <a:t>Pratham : Fruit inventory system</a:t>
            </a:r>
            <a:endParaRPr lang="en-US" dirty="0">
              <a:latin typeface="Calibri" panose="020F0502020204030204"/>
            </a:endParaRPr>
          </a:p>
        </p:txBody>
      </p:sp>
      <p:sp>
        <p:nvSpPr>
          <p:cNvPr id="2" name="Title 1"/>
          <p:cNvSpPr>
            <a:spLocks noGrp="1"/>
          </p:cNvSpPr>
          <p:nvPr>
            <p:ph type="title"/>
          </p:nvPr>
        </p:nvSpPr>
        <p:spPr/>
        <p:txBody>
          <a:bodyPr/>
          <a:lstStyle/>
          <a:p>
            <a:r>
              <a:rPr lang="en-US" dirty="0">
                <a:latin typeface="Times New Roman" pitchFamily="18" charset="0"/>
                <a:cs typeface="Times New Roman" pitchFamily="18" charset="0"/>
              </a:rPr>
              <a:t>Customer</a:t>
            </a:r>
          </a:p>
        </p:txBody>
      </p:sp>
      <p:sp>
        <p:nvSpPr>
          <p:cNvPr id="13" name="Subtitle 12">
            <a:extLst>
              <a:ext uri="{FF2B5EF4-FFF2-40B4-BE49-F238E27FC236}">
                <a16:creationId xmlns:a16="http://schemas.microsoft.com/office/drawing/2014/main" id="{5C5F32A6-7FB3-43D2-80F8-5D9A0CBC784F}"/>
              </a:ext>
            </a:extLst>
          </p:cNvPr>
          <p:cNvSpPr>
            <a:spLocks noGrp="1"/>
          </p:cNvSpPr>
          <p:nvPr>
            <p:ph type="subTitle" idx="13"/>
          </p:nvPr>
        </p:nvSpPr>
        <p:spPr/>
        <p:txBody>
          <a:bodyPr>
            <a:normAutofit/>
          </a:bodyPr>
          <a:lstStyle/>
          <a:p>
            <a:endParaRPr lang="en-US" sz="2000" dirty="0">
              <a:latin typeface="Times New Roman" pitchFamily="18" charset="0"/>
              <a:cs typeface="Times New Roman" pitchFamily="18" charset="0"/>
            </a:endParaRPr>
          </a:p>
          <a:p>
            <a:endParaRPr lang="en-US" sz="3200" dirty="0">
              <a:latin typeface="Times New Roman" pitchFamily="18" charset="0"/>
              <a:cs typeface="Times New Roman" pitchFamily="18" charset="0"/>
            </a:endParaRPr>
          </a:p>
        </p:txBody>
      </p:sp>
      <p:pic>
        <p:nvPicPr>
          <p:cNvPr id="1026" name="Picture 2" descr="D:\image.jpg"/>
          <p:cNvPicPr>
            <a:picLocks noGrp="1" noChangeAspect="1" noChangeArrowheads="1"/>
          </p:cNvPicPr>
          <p:nvPr>
            <p:ph idx="1"/>
          </p:nvPr>
        </p:nvPicPr>
        <p:blipFill>
          <a:blip r:embed="rId3" cstate="print"/>
          <a:srcRect/>
          <a:stretch>
            <a:fillRect/>
          </a:stretch>
        </p:blipFill>
        <p:spPr bwMode="auto">
          <a:xfrm>
            <a:off x="770710" y="2377440"/>
            <a:ext cx="3174274" cy="3918857"/>
          </a:xfrm>
          <a:prstGeom prst="rect">
            <a:avLst/>
          </a:prstGeom>
          <a:noFill/>
        </p:spPr>
      </p:pic>
      <p:sp>
        <p:nvSpPr>
          <p:cNvPr id="10" name="Rectangle 9"/>
          <p:cNvSpPr/>
          <p:nvPr/>
        </p:nvSpPr>
        <p:spPr>
          <a:xfrm>
            <a:off x="4415246" y="2272937"/>
            <a:ext cx="4336867" cy="1384995"/>
          </a:xfrm>
          <a:prstGeom prst="rect">
            <a:avLst/>
          </a:prstGeom>
        </p:spPr>
        <p:txBody>
          <a:bodyPr wrap="square">
            <a:spAutoFit/>
          </a:bodyPr>
          <a:lstStyle/>
          <a:p>
            <a:r>
              <a:rPr lang="en-US" sz="2800" dirty="0">
                <a:latin typeface="Times New Roman" pitchFamily="18" charset="0"/>
                <a:cs typeface="Times New Roman" pitchFamily="18" charset="0"/>
              </a:rPr>
              <a:t>    A person who buys fruits and services from a shop or with whom has to deal.</a:t>
            </a:r>
            <a:endParaRPr lang="en-IN" sz="2800" dirty="0"/>
          </a:p>
        </p:txBody>
      </p:sp>
      <p:sp>
        <p:nvSpPr>
          <p:cNvPr id="11" name="Rectangle 10"/>
          <p:cNvSpPr/>
          <p:nvPr/>
        </p:nvSpPr>
        <p:spPr>
          <a:xfrm>
            <a:off x="4493622" y="3827416"/>
            <a:ext cx="4349932" cy="1384995"/>
          </a:xfrm>
          <a:prstGeom prst="rect">
            <a:avLst/>
          </a:prstGeom>
        </p:spPr>
        <p:txBody>
          <a:bodyPr wrap="square">
            <a:spAutoFit/>
          </a:bodyPr>
          <a:lstStyle/>
          <a:p>
            <a:pPr algn="just">
              <a:buFont typeface="Arial" pitchFamily="34" charset="0"/>
              <a:buChar char="•"/>
            </a:pPr>
            <a:r>
              <a:rPr lang="en-US" sz="2800" dirty="0">
                <a:latin typeface="Times New Roman" pitchFamily="18" charset="0"/>
                <a:cs typeface="Times New Roman" pitchFamily="18" charset="0"/>
              </a:rPr>
              <a:t>To add a new customer we are using customer form.</a:t>
            </a:r>
          </a:p>
          <a:p>
            <a:pPr algn="just">
              <a:buFont typeface="Arial" pitchFamily="34" charset="0"/>
              <a:buChar char="•"/>
            </a:pPr>
            <a:endParaRPr lang="en-US" sz="2800" dirty="0">
              <a:latin typeface="Times New Roman" pitchFamily="18" charset="0"/>
              <a:cs typeface="Times New Roman" pitchFamily="18" charset="0"/>
            </a:endParaRPr>
          </a:p>
        </p:txBody>
      </p:sp>
      <p:sp>
        <p:nvSpPr>
          <p:cNvPr id="12" name="Rectangle 11"/>
          <p:cNvSpPr/>
          <p:nvPr/>
        </p:nvSpPr>
        <p:spPr>
          <a:xfrm>
            <a:off x="4572000" y="4911634"/>
            <a:ext cx="4362994" cy="1384995"/>
          </a:xfrm>
          <a:prstGeom prst="rect">
            <a:avLst/>
          </a:prstGeom>
        </p:spPr>
        <p:txBody>
          <a:bodyPr wrap="square">
            <a:spAutoFit/>
          </a:bodyPr>
          <a:lstStyle/>
          <a:p>
            <a:pPr algn="just">
              <a:buFont typeface="Arial" pitchFamily="34" charset="0"/>
              <a:buChar char="•"/>
            </a:pPr>
            <a:r>
              <a:rPr lang="en-US" sz="2800" dirty="0">
                <a:latin typeface="Times New Roman" pitchFamily="18" charset="0"/>
                <a:cs typeface="Times New Roman" pitchFamily="18" charset="0"/>
              </a:rPr>
              <a:t>To list the  details  about that customer we are using customer  details  table.</a:t>
            </a:r>
          </a:p>
        </p:txBody>
      </p:sp>
    </p:spTree>
    <p:extLst>
      <p:ext uri="{BB962C8B-B14F-4D97-AF65-F5344CB8AC3E}">
        <p14:creationId xmlns:p14="http://schemas.microsoft.com/office/powerpoint/2010/main" val="2669038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defTabSz="685800"/>
            <a:r>
              <a:rPr lang="en-US" sz="1000" dirty="0">
                <a:solidFill>
                  <a:schemeClr val="tx1"/>
                </a:solidFill>
                <a:latin typeface="Times New Roman" pitchFamily="18" charset="0"/>
                <a:cs typeface="Times New Roman" pitchFamily="18" charset="0"/>
              </a:rPr>
              <a:t>Pratham _Fruit inventory system</a:t>
            </a:r>
          </a:p>
        </p:txBody>
      </p:sp>
      <p:sp>
        <p:nvSpPr>
          <p:cNvPr id="2" name="Title 1"/>
          <p:cNvSpPr>
            <a:spLocks noGrp="1"/>
          </p:cNvSpPr>
          <p:nvPr>
            <p:ph type="title"/>
          </p:nvPr>
        </p:nvSpPr>
        <p:spPr/>
        <p:txBody>
          <a:bodyPr/>
          <a:lstStyle/>
          <a:p>
            <a:r>
              <a:rPr lang="en-US" dirty="0">
                <a:latin typeface="Times New Roman" pitchFamily="18" charset="0"/>
                <a:cs typeface="Times New Roman" pitchFamily="18" charset="0"/>
              </a:rPr>
              <a:t>customer</a:t>
            </a:r>
          </a:p>
        </p:txBody>
      </p:sp>
      <p:sp>
        <p:nvSpPr>
          <p:cNvPr id="8" name="Content Placeholder 7"/>
          <p:cNvSpPr>
            <a:spLocks noGrp="1"/>
          </p:cNvSpPr>
          <p:nvPr>
            <p:ph idx="1"/>
          </p:nvPr>
        </p:nvSpPr>
        <p:spPr>
          <a:xfrm>
            <a:off x="294353" y="1980345"/>
            <a:ext cx="7886700" cy="3970476"/>
          </a:xfrm>
        </p:spPr>
        <p:txBody>
          <a:bodyPr>
            <a:normAutofit/>
          </a:bodyPr>
          <a:lstStyle/>
          <a:p>
            <a:pPr>
              <a:buNone/>
            </a:pPr>
            <a:r>
              <a:rPr lang="en-IN" sz="3200" dirty="0">
                <a:latin typeface="Times New Roman" pitchFamily="18" charset="0"/>
                <a:cs typeface="Times New Roman" pitchFamily="18" charset="0"/>
              </a:rPr>
              <a:t>Customer form:</a:t>
            </a:r>
          </a:p>
          <a:p>
            <a:pPr>
              <a:buNone/>
            </a:pPr>
            <a:endParaRPr lang="en-IN" sz="3200" dirty="0">
              <a:latin typeface="Times New Roman" pitchFamily="18" charset="0"/>
              <a:cs typeface="Times New Roman" pitchFamily="18" charset="0"/>
            </a:endParaRPr>
          </a:p>
          <a:p>
            <a:pPr marL="514350" indent="-514350">
              <a:buFont typeface="Wingdings" pitchFamily="2" charset="2"/>
              <a:buChar char="Ø"/>
            </a:pPr>
            <a:r>
              <a:rPr lang="en-IN" sz="3200" dirty="0">
                <a:latin typeface="Times New Roman" pitchFamily="18" charset="0"/>
                <a:cs typeface="Times New Roman" pitchFamily="18" charset="0"/>
              </a:rPr>
              <a:t>Customer name</a:t>
            </a:r>
          </a:p>
          <a:p>
            <a:pPr marL="514350" indent="-514350">
              <a:buFont typeface="Wingdings" pitchFamily="2" charset="2"/>
              <a:buChar char="Ø"/>
            </a:pPr>
            <a:r>
              <a:rPr lang="en-IN" sz="3200" dirty="0">
                <a:latin typeface="Times New Roman" pitchFamily="18" charset="0"/>
                <a:cs typeface="Times New Roman" pitchFamily="18" charset="0"/>
              </a:rPr>
              <a:t>Customer Id</a:t>
            </a:r>
          </a:p>
          <a:p>
            <a:pPr marL="514350" indent="-514350">
              <a:buFont typeface="Wingdings" pitchFamily="2" charset="2"/>
              <a:buChar char="Ø"/>
            </a:pPr>
            <a:r>
              <a:rPr lang="en-IN" sz="3200" dirty="0">
                <a:latin typeface="Times New Roman" pitchFamily="18" charset="0"/>
                <a:cs typeface="Times New Roman" pitchFamily="18" charset="0"/>
              </a:rPr>
              <a:t>Address</a:t>
            </a:r>
          </a:p>
          <a:p>
            <a:pPr marL="514350" indent="-514350">
              <a:buFont typeface="Wingdings" pitchFamily="2" charset="2"/>
              <a:buChar char="Ø"/>
            </a:pPr>
            <a:r>
              <a:rPr lang="en-IN" sz="3200" dirty="0">
                <a:latin typeface="Times New Roman" pitchFamily="18" charset="0"/>
                <a:cs typeface="Times New Roman" pitchFamily="18" charset="0"/>
              </a:rPr>
              <a:t>Phone no   </a:t>
            </a:r>
          </a:p>
        </p:txBody>
      </p:sp>
    </p:spTree>
    <p:extLst>
      <p:ext uri="{BB962C8B-B14F-4D97-AF65-F5344CB8AC3E}">
        <p14:creationId xmlns:p14="http://schemas.microsoft.com/office/powerpoint/2010/main" val="3522457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1154" y="5773784"/>
            <a:ext cx="7249886" cy="561702"/>
          </a:xfrm>
        </p:spPr>
        <p:txBody>
          <a:bodyPr>
            <a:noAutofit/>
          </a:bodyPr>
          <a:lstStyle/>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defTabSz="685800"/>
            <a:r>
              <a:rPr lang="en-US" dirty="0">
                <a:solidFill>
                  <a:schemeClr val="tx1"/>
                </a:solidFill>
                <a:latin typeface="Times New Roman" pitchFamily="18" charset="0"/>
                <a:cs typeface="Times New Roman" pitchFamily="18" charset="0"/>
              </a:rPr>
              <a:t>Pratham - Fruit inventory system</a:t>
            </a:r>
          </a:p>
        </p:txBody>
      </p:sp>
      <p:sp>
        <p:nvSpPr>
          <p:cNvPr id="6" name="Slide Number Placeholder 5"/>
          <p:cNvSpPr>
            <a:spLocks noGrp="1"/>
          </p:cNvSpPr>
          <p:nvPr>
            <p:ph type="sldNum" sz="quarter" idx="12"/>
          </p:nvPr>
        </p:nvSpPr>
        <p:spPr>
          <a:xfrm>
            <a:off x="2024743" y="5721531"/>
            <a:ext cx="3487783" cy="391886"/>
          </a:xfrm>
        </p:spPr>
        <p:txBody>
          <a:bodyPr/>
          <a:lstStyle/>
          <a:p>
            <a:pPr defTabSz="685800"/>
            <a:r>
              <a:rPr lang="en-US" sz="1400" dirty="0">
                <a:solidFill>
                  <a:schemeClr val="tx1"/>
                </a:solidFill>
                <a:latin typeface="Times New Roman" pitchFamily="18" charset="0"/>
                <a:cs typeface="Times New Roman" pitchFamily="18" charset="0"/>
              </a:rPr>
              <a:t>Fig : customer form </a:t>
            </a:r>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customer</a:t>
            </a:r>
          </a:p>
        </p:txBody>
      </p:sp>
      <p:pic>
        <p:nvPicPr>
          <p:cNvPr id="2050" name="Picture 2"/>
          <p:cNvPicPr>
            <a:picLocks noChangeAspect="1" noChangeArrowheads="1"/>
          </p:cNvPicPr>
          <p:nvPr/>
        </p:nvPicPr>
        <p:blipFill>
          <a:blip r:embed="rId3" cstate="print"/>
          <a:srcRect/>
          <a:stretch>
            <a:fillRect/>
          </a:stretch>
        </p:blipFill>
        <p:spPr bwMode="auto">
          <a:xfrm>
            <a:off x="666206" y="1907177"/>
            <a:ext cx="7863839" cy="3513909"/>
          </a:xfrm>
          <a:prstGeom prst="rect">
            <a:avLst/>
          </a:prstGeom>
          <a:noFill/>
          <a:ln w="9525">
            <a:noFill/>
            <a:miter lim="800000"/>
            <a:headEnd/>
            <a:tailEnd/>
          </a:ln>
        </p:spPr>
      </p:pic>
    </p:spTree>
    <p:extLst>
      <p:ext uri="{BB962C8B-B14F-4D97-AF65-F5344CB8AC3E}">
        <p14:creationId xmlns:p14="http://schemas.microsoft.com/office/powerpoint/2010/main" val="2997243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4950" y="5486400"/>
            <a:ext cx="7498080" cy="418011"/>
          </a:xfrm>
        </p:spPr>
        <p:txBody>
          <a:bodyPr>
            <a:normAutofit fontScale="92500" lnSpcReduction="10000"/>
          </a:bodyPr>
          <a:lstStyle/>
          <a:p>
            <a:pPr>
              <a:buNone/>
            </a:pPr>
            <a:r>
              <a:rPr lang="en-IN" dirty="0"/>
              <a:t>                                   </a:t>
            </a:r>
            <a:r>
              <a:rPr lang="en-IN" sz="1400" dirty="0">
                <a:latin typeface="Times New Roman" pitchFamily="18" charset="0"/>
                <a:cs typeface="Times New Roman" pitchFamily="18" charset="0"/>
              </a:rPr>
              <a:t>Fig : Represent the of details of customer in the form of  tables</a:t>
            </a:r>
            <a:endParaRPr lang="en-IN" dirty="0"/>
          </a:p>
        </p:txBody>
      </p:sp>
      <p:sp>
        <p:nvSpPr>
          <p:cNvPr id="3" name="Title 2"/>
          <p:cNvSpPr>
            <a:spLocks noGrp="1"/>
          </p:cNvSpPr>
          <p:nvPr>
            <p:ph type="title"/>
          </p:nvPr>
        </p:nvSpPr>
        <p:spPr/>
        <p:txBody>
          <a:bodyPr/>
          <a:lstStyle/>
          <a:p>
            <a:r>
              <a:rPr lang="en-IN" dirty="0">
                <a:latin typeface="Times New Roman" pitchFamily="18" charset="0"/>
                <a:cs typeface="Times New Roman" pitchFamily="18" charset="0"/>
              </a:rPr>
              <a:t>Customer</a:t>
            </a:r>
          </a:p>
        </p:txBody>
      </p:sp>
      <p:pic>
        <p:nvPicPr>
          <p:cNvPr id="1026" name="Picture 2"/>
          <p:cNvPicPr>
            <a:picLocks noChangeAspect="1" noChangeArrowheads="1"/>
          </p:cNvPicPr>
          <p:nvPr/>
        </p:nvPicPr>
        <p:blipFill>
          <a:blip r:embed="rId2" cstate="print"/>
          <a:srcRect/>
          <a:stretch>
            <a:fillRect/>
          </a:stretch>
        </p:blipFill>
        <p:spPr bwMode="auto">
          <a:xfrm>
            <a:off x="809897" y="1972490"/>
            <a:ext cx="8020594" cy="3547247"/>
          </a:xfrm>
          <a:prstGeom prst="rect">
            <a:avLst/>
          </a:prstGeom>
          <a:noFill/>
          <a:ln w="9525">
            <a:noFill/>
            <a:miter lim="800000"/>
            <a:headEnd/>
            <a:tailEnd/>
          </a:ln>
        </p:spPr>
      </p:pic>
      <p:sp>
        <p:nvSpPr>
          <p:cNvPr id="7" name="Rectangle 6"/>
          <p:cNvSpPr/>
          <p:nvPr/>
        </p:nvSpPr>
        <p:spPr>
          <a:xfrm>
            <a:off x="3435531" y="6198984"/>
            <a:ext cx="3004458" cy="246221"/>
          </a:xfrm>
          <a:prstGeom prst="rect">
            <a:avLst/>
          </a:prstGeom>
        </p:spPr>
        <p:txBody>
          <a:bodyPr wrap="square">
            <a:spAutoFit/>
          </a:bodyPr>
          <a:lstStyle/>
          <a:p>
            <a:pPr defTabSz="685800"/>
            <a:r>
              <a:rPr lang="en-US" sz="1000" dirty="0">
                <a:latin typeface="Times New Roman" pitchFamily="18" charset="0"/>
                <a:cs typeface="Times New Roman" pitchFamily="18" charset="0"/>
              </a:rPr>
              <a:t>Pratham - Fruit inventory system</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latin typeface="Times New Roman" pitchFamily="18" charset="0"/>
                <a:cs typeface="Times New Roman" pitchFamily="18" charset="0"/>
              </a:rPr>
              <a:t>customer</a:t>
            </a:r>
          </a:p>
        </p:txBody>
      </p:sp>
      <p:pic>
        <p:nvPicPr>
          <p:cNvPr id="1026" name="Picture 2"/>
          <p:cNvPicPr>
            <a:picLocks noChangeAspect="1" noChangeArrowheads="1"/>
          </p:cNvPicPr>
          <p:nvPr/>
        </p:nvPicPr>
        <p:blipFill>
          <a:blip r:embed="rId2" cstate="print"/>
          <a:srcRect/>
          <a:stretch>
            <a:fillRect/>
          </a:stretch>
        </p:blipFill>
        <p:spPr bwMode="auto">
          <a:xfrm>
            <a:off x="352696" y="1959429"/>
            <a:ext cx="8360229" cy="2704011"/>
          </a:xfrm>
          <a:prstGeom prst="rect">
            <a:avLst/>
          </a:prstGeom>
          <a:noFill/>
          <a:ln w="9525">
            <a:noFill/>
            <a:miter lim="800000"/>
            <a:headEnd/>
            <a:tailEnd/>
          </a:ln>
        </p:spPr>
      </p:pic>
      <p:sp>
        <p:nvSpPr>
          <p:cNvPr id="6" name="Rectangle 5"/>
          <p:cNvSpPr/>
          <p:nvPr/>
        </p:nvSpPr>
        <p:spPr>
          <a:xfrm>
            <a:off x="3348318" y="6225988"/>
            <a:ext cx="2842074" cy="246221"/>
          </a:xfrm>
          <a:prstGeom prst="rect">
            <a:avLst/>
          </a:prstGeom>
        </p:spPr>
        <p:txBody>
          <a:bodyPr wrap="square">
            <a:spAutoFit/>
          </a:bodyPr>
          <a:lstStyle/>
          <a:p>
            <a:pPr defTabSz="685800"/>
            <a:r>
              <a:rPr lang="en-US" sz="1000" dirty="0">
                <a:latin typeface="Times New Roman" pitchFamily="18" charset="0"/>
                <a:cs typeface="Times New Roman" pitchFamily="18" charset="0"/>
              </a:rPr>
              <a:t>Pratham - Fruit inventory system</a:t>
            </a:r>
          </a:p>
        </p:txBody>
      </p:sp>
      <p:sp>
        <p:nvSpPr>
          <p:cNvPr id="7" name="Rectangle 6"/>
          <p:cNvSpPr/>
          <p:nvPr/>
        </p:nvSpPr>
        <p:spPr>
          <a:xfrm>
            <a:off x="2447366" y="5460323"/>
            <a:ext cx="4074458" cy="369332"/>
          </a:xfrm>
          <a:prstGeom prst="rect">
            <a:avLst/>
          </a:prstGeom>
        </p:spPr>
        <p:txBody>
          <a:bodyPr wrap="square">
            <a:spAutoFit/>
          </a:bodyPr>
          <a:lstStyle/>
          <a:p>
            <a:pPr defTabSz="685800"/>
            <a:r>
              <a:rPr lang="en-US" dirty="0"/>
              <a:t>          Fig : </a:t>
            </a:r>
            <a:r>
              <a:rPr lang="en-US" dirty="0">
                <a:latin typeface="Times New Roman" pitchFamily="18" charset="0"/>
                <a:cs typeface="Times New Roman" pitchFamily="18" charset="0"/>
              </a:rPr>
              <a:t>customerEdit</a:t>
            </a:r>
            <a:r>
              <a:rPr lang="en-US" dirty="0"/>
              <a:t> form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8650" y="1828800"/>
            <a:ext cx="7886700" cy="4870678"/>
          </a:xfrm>
        </p:spPr>
        <p:txBody>
          <a:bodyPr>
            <a:normAutofit lnSpcReduction="10000"/>
          </a:bodyPr>
          <a:lstStyle/>
          <a:p>
            <a:pPr>
              <a:buNone/>
            </a:pPr>
            <a:r>
              <a:rPr lang="en-US" sz="3200" u="sng" dirty="0">
                <a:latin typeface="Times New Roman" pitchFamily="18" charset="0"/>
                <a:cs typeface="Times New Roman" pitchFamily="18" charset="0"/>
              </a:rPr>
              <a:t>Product Sale:</a:t>
            </a:r>
          </a:p>
          <a:p>
            <a:r>
              <a:rPr lang="en-US" sz="3200" dirty="0">
                <a:latin typeface="Times New Roman" pitchFamily="18" charset="0"/>
                <a:cs typeface="Times New Roman" pitchFamily="18" charset="0"/>
              </a:rPr>
              <a:t>Customer will Purchase some Products.</a:t>
            </a:r>
          </a:p>
          <a:p>
            <a:r>
              <a:rPr lang="en-US" sz="3200" dirty="0">
                <a:latin typeface="Times New Roman" pitchFamily="18" charset="0"/>
                <a:cs typeface="Times New Roman" pitchFamily="18" charset="0"/>
              </a:rPr>
              <a:t>Entering Product Details to Sales form.</a:t>
            </a:r>
          </a:p>
          <a:p>
            <a:r>
              <a:rPr lang="en-US" sz="3200" dirty="0">
                <a:latin typeface="Times New Roman" pitchFamily="18" charset="0"/>
                <a:cs typeface="Times New Roman" pitchFamily="18" charset="0"/>
              </a:rPr>
              <a:t>The form which will takes input like Bill no,Date,Customer Name,Ph.no,Quantity,Price etc…</a:t>
            </a:r>
          </a:p>
          <a:p>
            <a:r>
              <a:rPr lang="en-US" sz="3200" dirty="0">
                <a:latin typeface="Times New Roman" pitchFamily="18" charset="0"/>
                <a:cs typeface="Times New Roman" pitchFamily="18" charset="0"/>
              </a:rPr>
              <a:t>Submitting inputs.  </a:t>
            </a:r>
          </a:p>
          <a:p>
            <a:r>
              <a:rPr lang="en-US" sz="3200" dirty="0">
                <a:latin typeface="Times New Roman" pitchFamily="18" charset="0"/>
                <a:cs typeface="Times New Roman" pitchFamily="18" charset="0"/>
              </a:rPr>
              <a:t>Mode of Payment:</a:t>
            </a:r>
            <a:endParaRPr lang="en-US" sz="2400" dirty="0">
              <a:latin typeface="Times New Roman" pitchFamily="18" charset="0"/>
              <a:cs typeface="Times New Roman" pitchFamily="18" charset="0"/>
            </a:endParaRPr>
          </a:p>
          <a:p>
            <a:pPr>
              <a:buFont typeface="Wingdings" panose="05000000000000000000" pitchFamily="2" charset="2"/>
              <a:buChar char="Ø"/>
            </a:pPr>
            <a:r>
              <a:rPr lang="en-US" sz="2400" dirty="0">
                <a:latin typeface="Times New Roman" pitchFamily="18" charset="0"/>
                <a:cs typeface="Times New Roman" pitchFamily="18" charset="0"/>
              </a:rPr>
              <a:t>          Cash Mode:</a:t>
            </a:r>
            <a:r>
              <a:rPr lang="en-US" sz="2000" dirty="0">
                <a:latin typeface="Times New Roman" pitchFamily="18" charset="0"/>
                <a:cs typeface="Times New Roman" pitchFamily="18" charset="0"/>
              </a:rPr>
              <a:t>Cash,Cheque,Other modes</a:t>
            </a:r>
          </a:p>
          <a:p>
            <a:pPr>
              <a:buFont typeface="Wingdings" panose="05000000000000000000" pitchFamily="2" charset="2"/>
              <a:buChar char="Ø"/>
            </a:pPr>
            <a:r>
              <a:rPr lang="en-US" sz="2000" dirty="0">
                <a:latin typeface="Times New Roman" pitchFamily="18" charset="0"/>
                <a:cs typeface="Times New Roman" pitchFamily="18" charset="0"/>
              </a:rPr>
              <a:t>           </a:t>
            </a:r>
            <a:r>
              <a:rPr lang="en-US" sz="2400" dirty="0">
                <a:latin typeface="Times New Roman" pitchFamily="18" charset="0"/>
                <a:cs typeface="Times New Roman" pitchFamily="18" charset="0"/>
              </a:rPr>
              <a:t> Credit:</a:t>
            </a:r>
            <a:r>
              <a:rPr lang="en-US" sz="2000" dirty="0">
                <a:latin typeface="Times New Roman" pitchFamily="18" charset="0"/>
                <a:cs typeface="Times New Roman" pitchFamily="18" charset="0"/>
              </a:rPr>
              <a:t>Balance.</a:t>
            </a:r>
          </a:p>
          <a:p>
            <a:endParaRPr lang="en-US" sz="3200" dirty="0">
              <a:latin typeface="Times New Roman" pitchFamily="18" charset="0"/>
              <a:cs typeface="Times New Roman" pitchFamily="18" charset="0"/>
            </a:endParaRPr>
          </a:p>
          <a:p>
            <a:endParaRPr lang="en-US" sz="32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r>
              <a:rPr b="0" dirty="0">
                <a:latin typeface="Times New Roman" panose="02020603050405020304" pitchFamily="18" charset="0"/>
                <a:cs typeface="Times New Roman" pitchFamily="18" charset="0"/>
              </a:rPr>
              <a:t>Sales</a:t>
            </a:r>
            <a:endParaRPr lang="en-US" b="0" dirty="0">
              <a:latin typeface="Times New Roman" panose="02020603050405020304" pitchFamily="18" charset="0"/>
              <a:cs typeface="Times New Roman" pitchFamily="18" charset="0"/>
            </a:endParaRPr>
          </a:p>
        </p:txBody>
      </p:sp>
      <p:sp>
        <p:nvSpPr>
          <p:cNvPr id="4" name="Subtitle 3"/>
          <p:cNvSpPr>
            <a:spLocks noGrp="1"/>
          </p:cNvSpPr>
          <p:nvPr>
            <p:ph type="subTitle" idx="13"/>
          </p:nvPr>
        </p:nvSpPr>
        <p:spPr>
          <a:xfrm>
            <a:off x="2285998" y="849087"/>
            <a:ext cx="6858000" cy="884012"/>
          </a:xfrm>
        </p:spPr>
        <p:txBody>
          <a:bodyPr>
            <a:noAutofit/>
          </a:bodyPr>
          <a:lstStyle/>
          <a:p>
            <a:r>
              <a:rPr lang="en-US" sz="2800" dirty="0">
                <a:latin typeface="Times New Roman" pitchFamily="18" charset="0"/>
                <a:cs typeface="Times New Roman" pitchFamily="18" charset="0"/>
              </a:rPr>
              <a:t>Product SALE AND SALES DETAIL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D5F7A3-09C0-4C59-8C99-60FBFD3D56C1}"/>
              </a:ext>
            </a:extLst>
          </p:cNvPr>
          <p:cNvSpPr>
            <a:spLocks noGrp="1"/>
          </p:cNvSpPr>
          <p:nvPr>
            <p:ph idx="1"/>
          </p:nvPr>
        </p:nvSpPr>
        <p:spPr/>
        <p:txBody>
          <a:bodyPr/>
          <a:lstStyle/>
          <a:p>
            <a:pPr algn="just"/>
            <a:r>
              <a:rPr lang="en-US" sz="3200" dirty="0">
                <a:latin typeface="Times New Roman" panose="02020603050405020304" pitchFamily="18" charset="0"/>
                <a:cs typeface="Times New Roman" panose="02020603050405020304" pitchFamily="18" charset="0"/>
              </a:rPr>
              <a:t>This is one integrated system that contains both the user component (used by salespersons, sales managers, inventory managers etc).and the admin component (used by the administrators for performing admin level functions such as adding new items to the inventory, changing the price of an item etc). </a:t>
            </a:r>
          </a:p>
          <a:p>
            <a:endParaRPr lang="en-US" sz="32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D215F9F3-85E7-43A2-A4BF-667C05FE6BB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29087472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b="0" dirty="0">
                <a:latin typeface="Times New Roman" pitchFamily="18" charset="0"/>
                <a:cs typeface="Times New Roman" pitchFamily="18" charset="0"/>
              </a:rPr>
              <a:t>Sales</a:t>
            </a:r>
            <a:endParaRPr lang="en-US" dirty="0"/>
          </a:p>
        </p:txBody>
      </p:sp>
      <p:sp>
        <p:nvSpPr>
          <p:cNvPr id="4" name="Subtitle 3"/>
          <p:cNvSpPr>
            <a:spLocks noGrp="1"/>
          </p:cNvSpPr>
          <p:nvPr>
            <p:ph type="subTitle" idx="13"/>
          </p:nvPr>
        </p:nvSpPr>
        <p:spPr>
          <a:xfrm>
            <a:off x="2286000" y="887970"/>
            <a:ext cx="6858000" cy="601195"/>
          </a:xfrm>
        </p:spPr>
        <p:txBody>
          <a:bodyPr>
            <a:normAutofit fontScale="85000" lnSpcReduction="10000"/>
          </a:bodyPr>
          <a:lstStyle/>
          <a:p>
            <a:r>
              <a:rPr lang="en-US" sz="3300" dirty="0">
                <a:latin typeface="Times New Roman" pitchFamily="18" charset="0"/>
                <a:cs typeface="Times New Roman" pitchFamily="18" charset="0"/>
              </a:rPr>
              <a:t>Product SALE AND SALES DETAIL</a:t>
            </a:r>
          </a:p>
          <a:p>
            <a:endParaRPr lang="en-US" dirty="0"/>
          </a:p>
        </p:txBody>
      </p:sp>
      <p:sp>
        <p:nvSpPr>
          <p:cNvPr id="6" name="Content Placeholder 5"/>
          <p:cNvSpPr>
            <a:spLocks noGrp="1"/>
          </p:cNvSpPr>
          <p:nvPr>
            <p:ph idx="1"/>
          </p:nvPr>
        </p:nvSpPr>
        <p:spPr>
          <a:xfrm>
            <a:off x="628650" y="1461273"/>
            <a:ext cx="7886700" cy="4715690"/>
          </a:xfrm>
        </p:spPr>
        <p:txBody>
          <a:bodyPr>
            <a:normAutofit/>
          </a:bodyPr>
          <a:lstStyle/>
          <a:p>
            <a:pPr>
              <a:buNone/>
            </a:pPr>
            <a:r>
              <a:rPr lang="en-US" sz="2800">
                <a:latin typeface="Times New Roman" pitchFamily="18" charset="0"/>
                <a:cs typeface="Times New Roman" pitchFamily="18" charset="0"/>
              </a:rPr>
              <a:t>Sales Form</a:t>
            </a:r>
            <a:endParaRPr lang="en-US" sz="2800" dirty="0">
              <a:latin typeface="Times New Roman" pitchFamily="18" charset="0"/>
              <a:cs typeface="Times New Roman" pitchFamily="18" charset="0"/>
            </a:endParaRPr>
          </a:p>
        </p:txBody>
      </p:sp>
      <p:pic>
        <p:nvPicPr>
          <p:cNvPr id="7" name="Picture 6" descr="salesform.png"/>
          <p:cNvPicPr>
            <a:picLocks noChangeAspect="1"/>
          </p:cNvPicPr>
          <p:nvPr/>
        </p:nvPicPr>
        <p:blipFill>
          <a:blip r:embed="rId2" cstate="print"/>
          <a:stretch>
            <a:fillRect/>
          </a:stretch>
        </p:blipFill>
        <p:spPr>
          <a:xfrm>
            <a:off x="0" y="1841157"/>
            <a:ext cx="9144000" cy="501684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b="0" dirty="0">
                <a:latin typeface="Times New Roman" pitchFamily="18" charset="0"/>
                <a:cs typeface="Times New Roman" pitchFamily="18" charset="0"/>
              </a:rPr>
              <a:t>Sales</a:t>
            </a:r>
            <a:endParaRPr lang="en-US" dirty="0"/>
          </a:p>
        </p:txBody>
      </p:sp>
      <p:sp>
        <p:nvSpPr>
          <p:cNvPr id="4" name="Subtitle 3"/>
          <p:cNvSpPr>
            <a:spLocks noGrp="1"/>
          </p:cNvSpPr>
          <p:nvPr>
            <p:ph type="subTitle" idx="13"/>
          </p:nvPr>
        </p:nvSpPr>
        <p:spPr>
          <a:xfrm>
            <a:off x="2286000" y="861845"/>
            <a:ext cx="6858000" cy="714499"/>
          </a:xfrm>
        </p:spPr>
        <p:txBody>
          <a:bodyPr/>
          <a:lstStyle/>
          <a:p>
            <a:r>
              <a:rPr lang="en-US" sz="2800" dirty="0">
                <a:latin typeface="Times New Roman" pitchFamily="18" charset="0"/>
                <a:cs typeface="Times New Roman" pitchFamily="18" charset="0"/>
              </a:rPr>
              <a:t>Product SALE AND SALES DETAIL</a:t>
            </a:r>
          </a:p>
          <a:p>
            <a:endParaRPr lang="en-US" dirty="0"/>
          </a:p>
        </p:txBody>
      </p:sp>
      <p:sp>
        <p:nvSpPr>
          <p:cNvPr id="6" name="Content Placeholder 5"/>
          <p:cNvSpPr>
            <a:spLocks noGrp="1"/>
          </p:cNvSpPr>
          <p:nvPr>
            <p:ph idx="1"/>
          </p:nvPr>
        </p:nvSpPr>
        <p:spPr>
          <a:xfrm>
            <a:off x="628650" y="1528354"/>
            <a:ext cx="7886700" cy="4648609"/>
          </a:xfrm>
        </p:spPr>
        <p:txBody>
          <a:bodyPr>
            <a:normAutofit/>
          </a:bodyPr>
          <a:lstStyle/>
          <a:p>
            <a:pPr>
              <a:buNone/>
            </a:pPr>
            <a:r>
              <a:rPr lang="en-US" sz="2800" dirty="0">
                <a:latin typeface="Times New Roman" pitchFamily="18" charset="0"/>
                <a:cs typeface="Times New Roman" pitchFamily="18" charset="0"/>
              </a:rPr>
              <a:t>Transaction Mode</a:t>
            </a:r>
          </a:p>
        </p:txBody>
      </p:sp>
      <p:pic>
        <p:nvPicPr>
          <p:cNvPr id="7" name="Picture 6" descr="Transactionmode.png"/>
          <p:cNvPicPr>
            <a:picLocks noChangeAspect="1"/>
          </p:cNvPicPr>
          <p:nvPr/>
        </p:nvPicPr>
        <p:blipFill>
          <a:blip r:embed="rId2" cstate="print"/>
          <a:stretch>
            <a:fillRect/>
          </a:stretch>
        </p:blipFill>
        <p:spPr>
          <a:xfrm>
            <a:off x="0" y="1998617"/>
            <a:ext cx="9144000" cy="485938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8650" y="1436913"/>
            <a:ext cx="7886700" cy="4740049"/>
          </a:xfrm>
        </p:spPr>
        <p:txBody>
          <a:bodyPr>
            <a:normAutofit/>
          </a:bodyPr>
          <a:lstStyle/>
          <a:p>
            <a:pPr>
              <a:buNone/>
            </a:pPr>
            <a:r>
              <a:rPr lang="en-US" sz="2800" dirty="0">
                <a:latin typeface="Times New Roman" pitchFamily="18" charset="0"/>
                <a:cs typeface="Times New Roman" pitchFamily="18" charset="0"/>
              </a:rPr>
              <a:t>Cash Mode</a:t>
            </a:r>
          </a:p>
        </p:txBody>
      </p:sp>
      <p:sp>
        <p:nvSpPr>
          <p:cNvPr id="3" name="Title 2"/>
          <p:cNvSpPr>
            <a:spLocks noGrp="1"/>
          </p:cNvSpPr>
          <p:nvPr>
            <p:ph type="title"/>
          </p:nvPr>
        </p:nvSpPr>
        <p:spPr/>
        <p:txBody>
          <a:bodyPr/>
          <a:lstStyle/>
          <a:p>
            <a:r>
              <a:rPr b="0" i="1" dirty="0">
                <a:latin typeface="Times New Roman" pitchFamily="18" charset="0"/>
                <a:cs typeface="Times New Roman" pitchFamily="18" charset="0"/>
              </a:rPr>
              <a:t>Sales</a:t>
            </a:r>
            <a:endParaRPr lang="en-US" dirty="0"/>
          </a:p>
        </p:txBody>
      </p:sp>
      <p:sp>
        <p:nvSpPr>
          <p:cNvPr id="4" name="Subtitle 3"/>
          <p:cNvSpPr>
            <a:spLocks noGrp="1"/>
          </p:cNvSpPr>
          <p:nvPr>
            <p:ph type="subTitle" idx="13"/>
          </p:nvPr>
        </p:nvSpPr>
        <p:spPr>
          <a:xfrm>
            <a:off x="2286000" y="835719"/>
            <a:ext cx="6858000" cy="714499"/>
          </a:xfrm>
        </p:spPr>
        <p:txBody>
          <a:bodyPr/>
          <a:lstStyle/>
          <a:p>
            <a:r>
              <a:rPr lang="en-US" sz="2800" dirty="0">
                <a:latin typeface="Times New Roman" pitchFamily="18" charset="0"/>
                <a:cs typeface="Times New Roman" pitchFamily="18" charset="0"/>
              </a:rPr>
              <a:t>Product SALE AND SALES DETAIL</a:t>
            </a:r>
          </a:p>
          <a:p>
            <a:endParaRPr lang="en-US" dirty="0"/>
          </a:p>
        </p:txBody>
      </p:sp>
      <p:pic>
        <p:nvPicPr>
          <p:cNvPr id="6" name="Picture 5">
            <a:extLst>
              <a:ext uri="{FF2B5EF4-FFF2-40B4-BE49-F238E27FC236}">
                <a16:creationId xmlns:a16="http://schemas.microsoft.com/office/drawing/2014/main" id="{A53BE3CE-BBA0-4771-B032-6325082FF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16442"/>
            <a:ext cx="9144000" cy="5041557"/>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8650" y="1489166"/>
            <a:ext cx="7886700" cy="4687797"/>
          </a:xfrm>
        </p:spPr>
        <p:txBody>
          <a:bodyPr>
            <a:normAutofit/>
          </a:bodyPr>
          <a:lstStyle/>
          <a:p>
            <a:pPr>
              <a:buNone/>
            </a:pPr>
            <a:r>
              <a:rPr lang="en-US" sz="2800" dirty="0">
                <a:latin typeface="Times New Roman" pitchFamily="18" charset="0"/>
                <a:cs typeface="Times New Roman" pitchFamily="18" charset="0"/>
              </a:rPr>
              <a:t>Credit Mode</a:t>
            </a:r>
          </a:p>
        </p:txBody>
      </p:sp>
      <p:sp>
        <p:nvSpPr>
          <p:cNvPr id="3" name="Title 2"/>
          <p:cNvSpPr>
            <a:spLocks noGrp="1"/>
          </p:cNvSpPr>
          <p:nvPr>
            <p:ph type="title"/>
          </p:nvPr>
        </p:nvSpPr>
        <p:spPr/>
        <p:txBody>
          <a:bodyPr/>
          <a:lstStyle/>
          <a:p>
            <a:r>
              <a:rPr b="0" i="1">
                <a:latin typeface="Times New Roman" pitchFamily="18" charset="0"/>
                <a:cs typeface="Times New Roman" pitchFamily="18" charset="0"/>
              </a:rPr>
              <a:t>Sales</a:t>
            </a:r>
            <a:endParaRPr lang="en-US" dirty="0"/>
          </a:p>
        </p:txBody>
      </p:sp>
      <p:sp>
        <p:nvSpPr>
          <p:cNvPr id="4" name="Subtitle 3"/>
          <p:cNvSpPr>
            <a:spLocks noGrp="1"/>
          </p:cNvSpPr>
          <p:nvPr>
            <p:ph type="subTitle" idx="13"/>
          </p:nvPr>
        </p:nvSpPr>
        <p:spPr>
          <a:xfrm>
            <a:off x="2286000" y="848782"/>
            <a:ext cx="6858000" cy="714499"/>
          </a:xfrm>
        </p:spPr>
        <p:txBody>
          <a:bodyPr/>
          <a:lstStyle/>
          <a:p>
            <a:r>
              <a:rPr lang="en-US" sz="2800" dirty="0">
                <a:latin typeface="Times New Roman" pitchFamily="18" charset="0"/>
                <a:cs typeface="Times New Roman" pitchFamily="18" charset="0"/>
              </a:rPr>
              <a:t>Product SALE AND SALES DETAIL</a:t>
            </a:r>
          </a:p>
          <a:p>
            <a:endParaRPr lang="en-US" dirty="0"/>
          </a:p>
        </p:txBody>
      </p:sp>
      <p:pic>
        <p:nvPicPr>
          <p:cNvPr id="6" name="Picture 5">
            <a:extLst>
              <a:ext uri="{FF2B5EF4-FFF2-40B4-BE49-F238E27FC236}">
                <a16:creationId xmlns:a16="http://schemas.microsoft.com/office/drawing/2014/main" id="{F389B072-ED55-4148-B819-EE91A77AAE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78227"/>
            <a:ext cx="9144000" cy="496381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8650" y="1449977"/>
            <a:ext cx="7886700" cy="4726986"/>
          </a:xfrm>
        </p:spPr>
        <p:txBody>
          <a:bodyPr>
            <a:normAutofit/>
          </a:bodyPr>
          <a:lstStyle/>
          <a:p>
            <a:pPr>
              <a:buNone/>
            </a:pPr>
            <a:r>
              <a:rPr lang="en-US" sz="2800" u="sng" dirty="0">
                <a:latin typeface="Times New Roman" pitchFamily="18" charset="0"/>
                <a:cs typeface="Times New Roman" pitchFamily="18" charset="0"/>
              </a:rPr>
              <a:t>Sales Details:</a:t>
            </a:r>
          </a:p>
          <a:p>
            <a:r>
              <a:rPr lang="en-US" sz="2800" dirty="0">
                <a:latin typeface="Times New Roman" pitchFamily="18" charset="0"/>
                <a:cs typeface="Times New Roman" pitchFamily="18" charset="0"/>
              </a:rPr>
              <a:t>Its like a Table.</a:t>
            </a:r>
          </a:p>
          <a:p>
            <a:r>
              <a:rPr lang="en-US" sz="2800" dirty="0">
                <a:latin typeface="Times New Roman" pitchFamily="18" charset="0"/>
                <a:cs typeface="Times New Roman" pitchFamily="18" charset="0"/>
              </a:rPr>
              <a:t>Whole details of the products which are Purchased by the Customer.</a:t>
            </a:r>
          </a:p>
          <a:p>
            <a:r>
              <a:rPr lang="en-US" sz="2800" dirty="0">
                <a:latin typeface="Times New Roman" pitchFamily="18" charset="0"/>
                <a:cs typeface="Times New Roman" pitchFamily="18" charset="0"/>
              </a:rPr>
              <a:t>Details in the sense Products </a:t>
            </a:r>
            <a:r>
              <a:rPr lang="en-US" sz="2800" dirty="0" err="1">
                <a:latin typeface="Times New Roman" pitchFamily="18" charset="0"/>
                <a:cs typeface="Times New Roman" pitchFamily="18" charset="0"/>
              </a:rPr>
              <a:t>Name,Cost,etc</a:t>
            </a:r>
            <a:r>
              <a:rPr lang="en-US" sz="2800" dirty="0">
                <a:latin typeface="Times New Roman" pitchFamily="18" charset="0"/>
                <a:cs typeface="Times New Roman" pitchFamily="18" charset="0"/>
              </a:rPr>
              <a:t>…</a:t>
            </a:r>
          </a:p>
          <a:p>
            <a:r>
              <a:rPr lang="en-US" sz="2800" dirty="0" err="1">
                <a:latin typeface="Times New Roman" pitchFamily="18" charset="0"/>
                <a:cs typeface="Times New Roman" pitchFamily="18" charset="0"/>
              </a:rPr>
              <a:t>Searching,Editing</a:t>
            </a:r>
            <a:r>
              <a:rPr lang="en-US" sz="2800" dirty="0">
                <a:latin typeface="Times New Roman" pitchFamily="18" charset="0"/>
                <a:cs typeface="Times New Roman" pitchFamily="18" charset="0"/>
              </a:rPr>
              <a:t> and Deleting Options.</a:t>
            </a:r>
          </a:p>
          <a:p>
            <a:r>
              <a:rPr lang="en-US" sz="2800" dirty="0">
                <a:latin typeface="Times New Roman" pitchFamily="18" charset="0"/>
                <a:cs typeface="Times New Roman" pitchFamily="18" charset="0"/>
              </a:rPr>
              <a:t>Modals for Product Details and Amount Details.</a:t>
            </a:r>
          </a:p>
          <a:p>
            <a:endParaRPr lang="en-US" sz="28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r>
              <a:rPr b="0" dirty="0">
                <a:latin typeface="Times New Roman" pitchFamily="18" charset="0"/>
                <a:cs typeface="Times New Roman" pitchFamily="18" charset="0"/>
              </a:rPr>
              <a:t>Sales</a:t>
            </a:r>
            <a:endParaRPr lang="en-US" dirty="0"/>
          </a:p>
        </p:txBody>
      </p:sp>
      <p:sp>
        <p:nvSpPr>
          <p:cNvPr id="4" name="Subtitle 3"/>
          <p:cNvSpPr>
            <a:spLocks noGrp="1"/>
          </p:cNvSpPr>
          <p:nvPr>
            <p:ph type="subTitle" idx="13"/>
          </p:nvPr>
        </p:nvSpPr>
        <p:spPr>
          <a:xfrm>
            <a:off x="2286000" y="848782"/>
            <a:ext cx="6858000" cy="714499"/>
          </a:xfrm>
        </p:spPr>
        <p:txBody>
          <a:bodyPr/>
          <a:lstStyle/>
          <a:p>
            <a:r>
              <a:rPr lang="en-US" sz="2800" dirty="0">
                <a:latin typeface="Times New Roman" pitchFamily="18" charset="0"/>
                <a:cs typeface="Times New Roman" pitchFamily="18" charset="0"/>
              </a:rPr>
              <a:t>Product SALE AND SALES DETAIL</a:t>
            </a:r>
          </a:p>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AD31BA-7A4A-4BC9-8EB9-8AD2DA282E82}"/>
              </a:ext>
            </a:extLst>
          </p:cNvPr>
          <p:cNvSpPr>
            <a:spLocks noGrp="1"/>
          </p:cNvSpPr>
          <p:nvPr>
            <p:ph idx="1"/>
          </p:nvPr>
        </p:nvSpPr>
        <p:spPr>
          <a:xfrm>
            <a:off x="628650" y="1433384"/>
            <a:ext cx="7886700" cy="4743579"/>
          </a:xfrm>
        </p:spPr>
        <p:txBody>
          <a:bodyPr/>
          <a:lstStyle/>
          <a:p>
            <a:pPr marL="0" indent="0">
              <a:buNone/>
            </a:pPr>
            <a:r>
              <a:rPr lang="en-IN" dirty="0">
                <a:latin typeface="Times New Roman" panose="02020603050405020304" pitchFamily="18" charset="0"/>
                <a:cs typeface="Times New Roman" panose="02020603050405020304" pitchFamily="18" charset="0"/>
              </a:rPr>
              <a:t>Sales Details</a:t>
            </a:r>
          </a:p>
        </p:txBody>
      </p:sp>
      <p:sp>
        <p:nvSpPr>
          <p:cNvPr id="3" name="Title 2">
            <a:extLst>
              <a:ext uri="{FF2B5EF4-FFF2-40B4-BE49-F238E27FC236}">
                <a16:creationId xmlns:a16="http://schemas.microsoft.com/office/drawing/2014/main" id="{20821D99-296F-41FC-87B2-BB01347357F1}"/>
              </a:ext>
            </a:extLst>
          </p:cNvPr>
          <p:cNvSpPr>
            <a:spLocks noGrp="1"/>
          </p:cNvSpPr>
          <p:nvPr>
            <p:ph type="title"/>
          </p:nvPr>
        </p:nvSpPr>
        <p:spPr/>
        <p:txBody>
          <a:bodyPr/>
          <a:lstStyle/>
          <a:p>
            <a:r>
              <a:rPr lang="en-IN" b="0" dirty="0">
                <a:latin typeface="Times New Roman" pitchFamily="18" charset="0"/>
                <a:cs typeface="Times New Roman" pitchFamily="18" charset="0"/>
              </a:rPr>
              <a:t>Sales</a:t>
            </a:r>
            <a:endParaRPr lang="en-IN" dirty="0"/>
          </a:p>
        </p:txBody>
      </p:sp>
      <p:sp>
        <p:nvSpPr>
          <p:cNvPr id="4" name="Subtitle 3">
            <a:extLst>
              <a:ext uri="{FF2B5EF4-FFF2-40B4-BE49-F238E27FC236}">
                <a16:creationId xmlns:a16="http://schemas.microsoft.com/office/drawing/2014/main" id="{E33118D2-F04D-4CA7-B132-8473D0D75034}"/>
              </a:ext>
            </a:extLst>
          </p:cNvPr>
          <p:cNvSpPr>
            <a:spLocks noGrp="1"/>
          </p:cNvSpPr>
          <p:nvPr>
            <p:ph type="subTitle" idx="13"/>
          </p:nvPr>
        </p:nvSpPr>
        <p:spPr>
          <a:xfrm>
            <a:off x="2286000" y="808535"/>
            <a:ext cx="6858000" cy="714499"/>
          </a:xfrm>
        </p:spPr>
        <p:txBody>
          <a:bodyPr/>
          <a:lstStyle/>
          <a:p>
            <a:r>
              <a:rPr lang="en-US" sz="2800" dirty="0">
                <a:latin typeface="Times New Roman" pitchFamily="18" charset="0"/>
                <a:cs typeface="Times New Roman" pitchFamily="18" charset="0"/>
              </a:rPr>
              <a:t>Product SALE AND SALES DETAIL</a:t>
            </a:r>
          </a:p>
          <a:p>
            <a:endParaRPr lang="en-IN" dirty="0"/>
          </a:p>
        </p:txBody>
      </p:sp>
      <p:pic>
        <p:nvPicPr>
          <p:cNvPr id="6" name="Picture 5">
            <a:extLst>
              <a:ext uri="{FF2B5EF4-FFF2-40B4-BE49-F238E27FC236}">
                <a16:creationId xmlns:a16="http://schemas.microsoft.com/office/drawing/2014/main" id="{2DEA78EB-B335-4851-AE36-CF3513C80C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04085"/>
            <a:ext cx="9144000" cy="5037955"/>
          </a:xfrm>
          <a:prstGeom prst="rect">
            <a:avLst/>
          </a:prstGeom>
        </p:spPr>
      </p:pic>
    </p:spTree>
    <p:extLst>
      <p:ext uri="{BB962C8B-B14F-4D97-AF65-F5344CB8AC3E}">
        <p14:creationId xmlns:p14="http://schemas.microsoft.com/office/powerpoint/2010/main" val="33693227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E78F5B-3B8C-459C-B77D-C61E2B684808}"/>
              </a:ext>
            </a:extLst>
          </p:cNvPr>
          <p:cNvSpPr>
            <a:spLocks noGrp="1"/>
          </p:cNvSpPr>
          <p:nvPr>
            <p:ph idx="1"/>
          </p:nvPr>
        </p:nvSpPr>
        <p:spPr>
          <a:xfrm>
            <a:off x="628650" y="1433384"/>
            <a:ext cx="7886700" cy="4743579"/>
          </a:xfrm>
        </p:spPr>
        <p:txBody>
          <a:bodyPr>
            <a:normAutofit/>
          </a:bodyPr>
          <a:lstStyle/>
          <a:p>
            <a:pPr marL="0" indent="0">
              <a:buNone/>
            </a:pPr>
            <a:r>
              <a:rPr lang="en-IN" sz="2800" dirty="0">
                <a:latin typeface="Times New Roman" panose="02020603050405020304" pitchFamily="18" charset="0"/>
                <a:cs typeface="Times New Roman" panose="02020603050405020304" pitchFamily="18" charset="0"/>
              </a:rPr>
              <a:t>Product Details</a:t>
            </a:r>
          </a:p>
        </p:txBody>
      </p:sp>
      <p:sp>
        <p:nvSpPr>
          <p:cNvPr id="3" name="Title 2">
            <a:extLst>
              <a:ext uri="{FF2B5EF4-FFF2-40B4-BE49-F238E27FC236}">
                <a16:creationId xmlns:a16="http://schemas.microsoft.com/office/drawing/2014/main" id="{8C9682E2-16E6-4203-BE74-90D99C8B62AD}"/>
              </a:ext>
            </a:extLst>
          </p:cNvPr>
          <p:cNvSpPr>
            <a:spLocks noGrp="1"/>
          </p:cNvSpPr>
          <p:nvPr>
            <p:ph type="title"/>
          </p:nvPr>
        </p:nvSpPr>
        <p:spPr/>
        <p:txBody>
          <a:bodyPr/>
          <a:lstStyle/>
          <a:p>
            <a:r>
              <a:rPr lang="en-IN" b="0" dirty="0">
                <a:latin typeface="Times New Roman" pitchFamily="18" charset="0"/>
                <a:cs typeface="Times New Roman" pitchFamily="18" charset="0"/>
              </a:rPr>
              <a:t>Sales</a:t>
            </a:r>
            <a:endParaRPr lang="en-IN" dirty="0"/>
          </a:p>
        </p:txBody>
      </p:sp>
      <p:sp>
        <p:nvSpPr>
          <p:cNvPr id="4" name="Subtitle 3">
            <a:extLst>
              <a:ext uri="{FF2B5EF4-FFF2-40B4-BE49-F238E27FC236}">
                <a16:creationId xmlns:a16="http://schemas.microsoft.com/office/drawing/2014/main" id="{25569427-8627-4108-8B55-FEFD2A245A44}"/>
              </a:ext>
            </a:extLst>
          </p:cNvPr>
          <p:cNvSpPr>
            <a:spLocks noGrp="1"/>
          </p:cNvSpPr>
          <p:nvPr>
            <p:ph type="subTitle" idx="13"/>
          </p:nvPr>
        </p:nvSpPr>
        <p:spPr>
          <a:xfrm>
            <a:off x="2286000" y="868741"/>
            <a:ext cx="6858000" cy="714499"/>
          </a:xfrm>
        </p:spPr>
        <p:txBody>
          <a:bodyPr/>
          <a:lstStyle/>
          <a:p>
            <a:r>
              <a:rPr lang="en-US" sz="2800" dirty="0">
                <a:latin typeface="Times New Roman" pitchFamily="18" charset="0"/>
                <a:cs typeface="Times New Roman" pitchFamily="18" charset="0"/>
              </a:rPr>
              <a:t>Product SALE AND SALES DETAIL</a:t>
            </a:r>
          </a:p>
          <a:p>
            <a:endParaRPr lang="en-IN" dirty="0"/>
          </a:p>
        </p:txBody>
      </p:sp>
      <p:pic>
        <p:nvPicPr>
          <p:cNvPr id="6" name="Picture 5">
            <a:extLst>
              <a:ext uri="{FF2B5EF4-FFF2-40B4-BE49-F238E27FC236}">
                <a16:creationId xmlns:a16="http://schemas.microsoft.com/office/drawing/2014/main" id="{164A7070-AD8B-4C6A-8D1F-677B5BBF0E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24959"/>
            <a:ext cx="9144000" cy="5017081"/>
          </a:xfrm>
          <a:prstGeom prst="rect">
            <a:avLst/>
          </a:prstGeom>
        </p:spPr>
      </p:pic>
    </p:spTree>
    <p:extLst>
      <p:ext uri="{BB962C8B-B14F-4D97-AF65-F5344CB8AC3E}">
        <p14:creationId xmlns:p14="http://schemas.microsoft.com/office/powerpoint/2010/main" val="2651114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CF2304-560A-4956-9DD9-1F488298C79B}"/>
              </a:ext>
            </a:extLst>
          </p:cNvPr>
          <p:cNvSpPr>
            <a:spLocks noGrp="1"/>
          </p:cNvSpPr>
          <p:nvPr>
            <p:ph idx="1"/>
          </p:nvPr>
        </p:nvSpPr>
        <p:spPr>
          <a:xfrm>
            <a:off x="628650" y="1445741"/>
            <a:ext cx="7886700" cy="4731222"/>
          </a:xfrm>
        </p:spPr>
        <p:txBody>
          <a:bodyPr>
            <a:normAutofit/>
          </a:bodyPr>
          <a:lstStyle/>
          <a:p>
            <a:pPr marL="0" indent="0">
              <a:buNone/>
            </a:pPr>
            <a:r>
              <a:rPr lang="en-IN" sz="2800" dirty="0">
                <a:latin typeface="Times New Roman" panose="02020603050405020304" pitchFamily="18" charset="0"/>
                <a:cs typeface="Times New Roman" panose="02020603050405020304" pitchFamily="18" charset="0"/>
              </a:rPr>
              <a:t>Amount Details</a:t>
            </a:r>
          </a:p>
        </p:txBody>
      </p:sp>
      <p:sp>
        <p:nvSpPr>
          <p:cNvPr id="3" name="Title 2">
            <a:extLst>
              <a:ext uri="{FF2B5EF4-FFF2-40B4-BE49-F238E27FC236}">
                <a16:creationId xmlns:a16="http://schemas.microsoft.com/office/drawing/2014/main" id="{19DC070F-F60C-4FC4-B6AC-9A1444678C14}"/>
              </a:ext>
            </a:extLst>
          </p:cNvPr>
          <p:cNvSpPr>
            <a:spLocks noGrp="1"/>
          </p:cNvSpPr>
          <p:nvPr>
            <p:ph type="title"/>
          </p:nvPr>
        </p:nvSpPr>
        <p:spPr/>
        <p:txBody>
          <a:bodyPr/>
          <a:lstStyle/>
          <a:p>
            <a:r>
              <a:rPr lang="en-IN" b="0" i="1" dirty="0">
                <a:latin typeface="Times New Roman" pitchFamily="18" charset="0"/>
                <a:cs typeface="Times New Roman" pitchFamily="18" charset="0"/>
              </a:rPr>
              <a:t>Sales</a:t>
            </a:r>
            <a:endParaRPr lang="en-IN" dirty="0"/>
          </a:p>
        </p:txBody>
      </p:sp>
      <p:sp>
        <p:nvSpPr>
          <p:cNvPr id="4" name="Subtitle 3">
            <a:extLst>
              <a:ext uri="{FF2B5EF4-FFF2-40B4-BE49-F238E27FC236}">
                <a16:creationId xmlns:a16="http://schemas.microsoft.com/office/drawing/2014/main" id="{FB1E7A81-69AA-4935-A2F2-CE71498B9FCA}"/>
              </a:ext>
            </a:extLst>
          </p:cNvPr>
          <p:cNvSpPr>
            <a:spLocks noGrp="1"/>
          </p:cNvSpPr>
          <p:nvPr>
            <p:ph type="subTitle" idx="13"/>
          </p:nvPr>
        </p:nvSpPr>
        <p:spPr>
          <a:xfrm>
            <a:off x="2286000" y="817739"/>
            <a:ext cx="6858000" cy="714499"/>
          </a:xfrm>
        </p:spPr>
        <p:txBody>
          <a:bodyPr/>
          <a:lstStyle/>
          <a:p>
            <a:r>
              <a:rPr lang="en-US" sz="2800" dirty="0">
                <a:latin typeface="Times New Roman" pitchFamily="18" charset="0"/>
                <a:cs typeface="Times New Roman" pitchFamily="18" charset="0"/>
              </a:rPr>
              <a:t>Product SALE AND SALES DETAIL</a:t>
            </a:r>
          </a:p>
          <a:p>
            <a:endParaRPr lang="en-IN" dirty="0"/>
          </a:p>
        </p:txBody>
      </p:sp>
      <p:pic>
        <p:nvPicPr>
          <p:cNvPr id="6" name="Picture 5">
            <a:extLst>
              <a:ext uri="{FF2B5EF4-FFF2-40B4-BE49-F238E27FC236}">
                <a16:creationId xmlns:a16="http://schemas.microsoft.com/office/drawing/2014/main" id="{A4132259-475A-47AC-B076-E1381F81A9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53514"/>
            <a:ext cx="9144000" cy="5004486"/>
          </a:xfrm>
          <a:prstGeom prst="rect">
            <a:avLst/>
          </a:prstGeom>
        </p:spPr>
      </p:pic>
    </p:spTree>
    <p:extLst>
      <p:ext uri="{BB962C8B-B14F-4D97-AF65-F5344CB8AC3E}">
        <p14:creationId xmlns:p14="http://schemas.microsoft.com/office/powerpoint/2010/main" val="2932409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3550" y="1444487"/>
            <a:ext cx="7886700" cy="3970476"/>
          </a:xfrm>
        </p:spPr>
        <p:txBody>
          <a:bodyPr/>
          <a:lstStyle/>
          <a:p>
            <a:pPr>
              <a:buNone/>
            </a:pPr>
            <a:r>
              <a:rPr lang="en-US" dirty="0">
                <a:latin typeface="Times New Roman" pitchFamily="18" charset="0"/>
                <a:cs typeface="Times New Roman" pitchFamily="18" charset="0"/>
              </a:rPr>
              <a:t>Table Editing</a:t>
            </a:r>
          </a:p>
        </p:txBody>
      </p:sp>
      <p:sp>
        <p:nvSpPr>
          <p:cNvPr id="3" name="Title 2"/>
          <p:cNvSpPr>
            <a:spLocks noGrp="1"/>
          </p:cNvSpPr>
          <p:nvPr>
            <p:ph type="title"/>
          </p:nvPr>
        </p:nvSpPr>
        <p:spPr/>
        <p:txBody>
          <a:bodyPr/>
          <a:lstStyle/>
          <a:p>
            <a:r>
              <a:rPr lang="en-IN" b="0" dirty="0">
                <a:latin typeface="Times New Roman" pitchFamily="18" charset="0"/>
                <a:cs typeface="Times New Roman" pitchFamily="18" charset="0"/>
              </a:rPr>
              <a:t>Sales</a:t>
            </a:r>
            <a:endParaRPr lang="en-US" dirty="0"/>
          </a:p>
        </p:txBody>
      </p:sp>
      <p:sp>
        <p:nvSpPr>
          <p:cNvPr id="4" name="Subtitle 3"/>
          <p:cNvSpPr>
            <a:spLocks noGrp="1"/>
          </p:cNvSpPr>
          <p:nvPr>
            <p:ph type="subTitle" idx="13"/>
          </p:nvPr>
        </p:nvSpPr>
        <p:spPr>
          <a:xfrm>
            <a:off x="2286000" y="853499"/>
            <a:ext cx="6858000" cy="714499"/>
          </a:xfrm>
        </p:spPr>
        <p:txBody>
          <a:bodyPr/>
          <a:lstStyle/>
          <a:p>
            <a:r>
              <a:rPr lang="en-US" sz="2800" dirty="0">
                <a:latin typeface="Times New Roman" pitchFamily="18" charset="0"/>
                <a:cs typeface="Times New Roman" pitchFamily="18" charset="0"/>
              </a:rPr>
              <a:t>Product SALE AND SALES DETAIL</a:t>
            </a:r>
          </a:p>
          <a:p>
            <a:endParaRPr lang="en-US" dirty="0"/>
          </a:p>
        </p:txBody>
      </p:sp>
      <p:pic>
        <p:nvPicPr>
          <p:cNvPr id="5" name="Picture 4" descr="Screenshot (19).png"/>
          <p:cNvPicPr>
            <a:picLocks noChangeAspect="1"/>
          </p:cNvPicPr>
          <p:nvPr/>
        </p:nvPicPr>
        <p:blipFill>
          <a:blip r:embed="rId2" cstate="print"/>
          <a:stretch>
            <a:fillRect/>
          </a:stretch>
        </p:blipFill>
        <p:spPr>
          <a:xfrm>
            <a:off x="0" y="1841500"/>
            <a:ext cx="9144000" cy="50165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907177"/>
            <a:ext cx="7886700" cy="4532812"/>
          </a:xfrm>
        </p:spPr>
        <p:txBody>
          <a:bodyPr>
            <a:noAutofit/>
          </a:bodyPr>
          <a:lstStyle/>
          <a:p>
            <a:pPr algn="just"/>
            <a:r>
              <a:rPr lang="en-US" sz="3200" dirty="0">
                <a:latin typeface="Times New Roman" pitchFamily="18" charset="0"/>
                <a:cs typeface="Times New Roman" pitchFamily="18" charset="0"/>
              </a:rPr>
              <a:t>The amount the customer should pay is the amount payable</a:t>
            </a:r>
          </a:p>
          <a:p>
            <a:pPr algn="just"/>
            <a:r>
              <a:rPr lang="en-US" sz="3200" dirty="0">
                <a:latin typeface="Times New Roman" pitchFamily="18" charset="0"/>
                <a:cs typeface="Times New Roman" pitchFamily="18" charset="0"/>
              </a:rPr>
              <a:t>Customer payable table contains Customer name, Date and Due.</a:t>
            </a:r>
          </a:p>
          <a:p>
            <a:pPr algn="just"/>
            <a:r>
              <a:rPr lang="en-US" sz="3200" dirty="0">
                <a:latin typeface="Times New Roman" pitchFamily="18" charset="0"/>
                <a:cs typeface="Times New Roman" pitchFamily="18" charset="0"/>
              </a:rPr>
              <a:t>Due column contains ‘clear’ Button.</a:t>
            </a:r>
          </a:p>
          <a:p>
            <a:pPr algn="just"/>
            <a:r>
              <a:rPr lang="en-US" sz="3200" dirty="0">
                <a:latin typeface="Times New Roman" pitchFamily="18" charset="0"/>
                <a:cs typeface="Times New Roman" pitchFamily="18" charset="0"/>
              </a:rPr>
              <a:t>By clicking on clear button it goes to Next page, that contains Customer name, amount Payable and paid,  due and particulars.</a:t>
            </a:r>
          </a:p>
          <a:p>
            <a:pPr algn="just"/>
            <a:endParaRPr lang="en-US" sz="3200" dirty="0">
              <a:latin typeface="Times New Roman" pitchFamily="18" charset="0"/>
              <a:cs typeface="Times New Roman" pitchFamily="18" charset="0"/>
            </a:endParaRPr>
          </a:p>
          <a:p>
            <a:pPr algn="just">
              <a:buNone/>
            </a:pPr>
            <a:r>
              <a:rPr lang="en-US" sz="3200" dirty="0">
                <a:latin typeface="Times New Roman" pitchFamily="18" charset="0"/>
                <a:cs typeface="Times New Roman" pitchFamily="18" charset="0"/>
              </a:rPr>
              <a:t> </a:t>
            </a:r>
          </a:p>
        </p:txBody>
      </p:sp>
      <p:sp>
        <p:nvSpPr>
          <p:cNvPr id="4" name="Date Placeholder 3"/>
          <p:cNvSpPr>
            <a:spLocks noGrp="1"/>
          </p:cNvSpPr>
          <p:nvPr>
            <p:ph type="dt" sz="half" idx="10"/>
          </p:nvPr>
        </p:nvSpPr>
        <p:spPr/>
        <p:txBody>
          <a:bodyPr/>
          <a:lstStyle/>
          <a:p>
            <a:pPr defTabSz="685800"/>
            <a:r>
              <a:rPr lang="en-US">
                <a:latin typeface="Calibri" panose="020F0502020204030204"/>
              </a:rPr>
              <a:t>Your Date Here</a:t>
            </a:r>
          </a:p>
        </p:txBody>
      </p:sp>
      <p:sp>
        <p:nvSpPr>
          <p:cNvPr id="5" name="Footer Placeholder 4"/>
          <p:cNvSpPr>
            <a:spLocks noGrp="1"/>
          </p:cNvSpPr>
          <p:nvPr>
            <p:ph type="ftr" sz="quarter" idx="11"/>
          </p:nvPr>
        </p:nvSpPr>
        <p:spPr/>
        <p:txBody>
          <a:bodyPr/>
          <a:lstStyle/>
          <a:p>
            <a:pPr defTabSz="685800"/>
            <a:r>
              <a:rPr lang="en-US">
                <a:latin typeface="Calibri" panose="020F0502020204030204"/>
              </a:rPr>
              <a:t>Your Footer Here</a:t>
            </a:r>
          </a:p>
        </p:txBody>
      </p:sp>
      <p:sp>
        <p:nvSpPr>
          <p:cNvPr id="6" name="Slide Number Placeholder 5"/>
          <p:cNvSpPr>
            <a:spLocks noGrp="1"/>
          </p:cNvSpPr>
          <p:nvPr>
            <p:ph type="sldNum" sz="quarter" idx="12"/>
          </p:nvPr>
        </p:nvSpPr>
        <p:spPr/>
        <p:txBody>
          <a:bodyPr/>
          <a:lstStyle/>
          <a:p>
            <a:pPr defTabSz="685800"/>
            <a:fld id="{0FA269BB-9CF1-436E-9ADF-E46804694E4E}" type="slidenum">
              <a:rPr lang="en-US">
                <a:latin typeface="Calibri" panose="020F0502020204030204"/>
              </a:rPr>
              <a:pPr defTabSz="685800"/>
              <a:t>59</a:t>
            </a:fld>
            <a:endParaRPr lang="en-US">
              <a:latin typeface="Calibri" panose="020F0502020204030204"/>
            </a:endParaRPr>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a:t>
            </a:r>
            <a:r>
              <a:rPr dirty="0">
                <a:latin typeface="Times New Roman" panose="02020603050405020304" pitchFamily="18" charset="0"/>
                <a:cs typeface="Times New Roman" panose="02020603050405020304" pitchFamily="18" charset="0"/>
              </a:rPr>
              <a:t>ustomer  payable and  receivable</a:t>
            </a:r>
            <a:endParaRPr lang="en-US" dirty="0">
              <a:latin typeface="Times New Roman" panose="02020603050405020304" pitchFamily="18" charset="0"/>
              <a:cs typeface="Times New Roman" panose="02020603050405020304" pitchFamily="18" charset="0"/>
            </a:endParaRPr>
          </a:p>
        </p:txBody>
      </p:sp>
      <p:sp>
        <p:nvSpPr>
          <p:cNvPr id="13" name="Subtitle 12">
            <a:extLst>
              <a:ext uri="{FF2B5EF4-FFF2-40B4-BE49-F238E27FC236}">
                <a16:creationId xmlns:a16="http://schemas.microsoft.com/office/drawing/2014/main" id="{5C5F32A6-7FB3-43D2-80F8-5D9A0CBC784F}"/>
              </a:ext>
            </a:extLst>
          </p:cNvPr>
          <p:cNvSpPr>
            <a:spLocks noGrp="1"/>
          </p:cNvSpPr>
          <p:nvPr>
            <p:ph type="subTitle" idx="13"/>
          </p:nvPr>
        </p:nvSpPr>
        <p:spPr>
          <a:xfrm>
            <a:off x="2286000" y="1136165"/>
            <a:ext cx="6858000" cy="714499"/>
          </a:xfrm>
        </p:spPr>
        <p:txBody>
          <a:bodyPr>
            <a:normAutofit/>
          </a:bodyPr>
          <a:lstStyle/>
          <a:p>
            <a:r>
              <a:rPr lang="en-US" sz="2800" dirty="0">
                <a:latin typeface="Times New Roman" panose="02020603050405020304" pitchFamily="18" charset="0"/>
                <a:cs typeface="Times New Roman" panose="02020603050405020304" pitchFamily="18" charset="0"/>
              </a:rPr>
              <a:t>Customer payable</a:t>
            </a:r>
          </a:p>
        </p:txBody>
      </p:sp>
    </p:spTree>
    <p:extLst>
      <p:ext uri="{BB962C8B-B14F-4D97-AF65-F5344CB8AC3E}">
        <p14:creationId xmlns:p14="http://schemas.microsoft.com/office/powerpoint/2010/main" val="3911782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lgn="just"/>
            <a:r>
              <a:rPr lang="en-US" sz="3200" dirty="0">
                <a:latin typeface="Times New Roman" panose="02020603050405020304" pitchFamily="18" charset="0"/>
                <a:cs typeface="Times New Roman" panose="02020603050405020304" pitchFamily="18" charset="0"/>
              </a:rPr>
              <a:t>Fruit inventory management can be divided into 4 modules as follows:</a:t>
            </a:r>
          </a:p>
          <a:p>
            <a:pPr marL="0" indent="0" algn="just">
              <a:buNone/>
            </a:pPr>
            <a:endParaRPr lang="en-US" sz="3200" dirty="0">
              <a:latin typeface="Times New Roman" panose="02020603050405020304" pitchFamily="18" charset="0"/>
              <a:cs typeface="Times New Roman" panose="02020603050405020304" pitchFamily="18" charset="0"/>
            </a:endParaRPr>
          </a:p>
          <a:p>
            <a:pPr marL="0" indent="0" algn="just">
              <a:buNone/>
            </a:pPr>
            <a:endParaRPr lang="en-US" sz="32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pPr defTabSz="685800"/>
            <a:r>
              <a:rPr lang="en-US" dirty="0">
                <a:latin typeface="Calibri" panose="020F0502020204030204"/>
              </a:rPr>
              <a:t>Fruit inventory management</a:t>
            </a:r>
          </a:p>
        </p:txBody>
      </p:sp>
      <p:sp>
        <p:nvSpPr>
          <p:cNvPr id="6" name="Slide Number Placeholder 5"/>
          <p:cNvSpPr>
            <a:spLocks noGrp="1"/>
          </p:cNvSpPr>
          <p:nvPr>
            <p:ph type="sldNum" sz="quarter" idx="12"/>
          </p:nvPr>
        </p:nvSpPr>
        <p:spPr/>
        <p:txBody>
          <a:bodyPr/>
          <a:lstStyle/>
          <a:p>
            <a:pPr defTabSz="685800"/>
            <a:fld id="{0FA269BB-9CF1-436E-9ADF-E46804694E4E}" type="slidenum">
              <a:rPr lang="en-US">
                <a:latin typeface="Calibri" panose="020F0502020204030204"/>
              </a:rPr>
              <a:pPr defTabSz="685800"/>
              <a:t>6</a:t>
            </a:fld>
            <a:endParaRPr lang="en-US" dirty="0">
              <a:latin typeface="Calibri" panose="020F0502020204030204"/>
            </a:endParaRPr>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a:t>
            </a:r>
          </a:p>
        </p:txBody>
      </p:sp>
      <p:graphicFrame>
        <p:nvGraphicFramePr>
          <p:cNvPr id="7" name="Diagram 6">
            <a:extLst>
              <a:ext uri="{FF2B5EF4-FFF2-40B4-BE49-F238E27FC236}">
                <a16:creationId xmlns:a16="http://schemas.microsoft.com/office/drawing/2014/main" id="{EEB5BFBB-73BC-4FF4-9EAA-C0DF44C49074}"/>
              </a:ext>
            </a:extLst>
          </p:cNvPr>
          <p:cNvGraphicFramePr/>
          <p:nvPr>
            <p:extLst>
              <p:ext uri="{D42A27DB-BD31-4B8C-83A1-F6EECF244321}">
                <p14:modId xmlns:p14="http://schemas.microsoft.com/office/powerpoint/2010/main" val="4110257115"/>
              </p:ext>
            </p:extLst>
          </p:nvPr>
        </p:nvGraphicFramePr>
        <p:xfrm>
          <a:off x="2796989" y="3110346"/>
          <a:ext cx="4670611" cy="3246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10661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lstStyle/>
          <a:p>
            <a:r>
              <a:rPr lang="en-US" sz="3200" dirty="0">
                <a:latin typeface="Times New Roman" panose="02020603050405020304" pitchFamily="18" charset="0"/>
                <a:cs typeface="Times New Roman" panose="02020603050405020304" pitchFamily="18" charset="0"/>
              </a:rPr>
              <a:t>Customer payable table:</a:t>
            </a:r>
          </a:p>
          <a:p>
            <a:endParaRPr lang="en-US" dirty="0"/>
          </a:p>
        </p:txBody>
      </p:sp>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a:t>
            </a:r>
          </a:p>
        </p:txBody>
      </p:sp>
      <p:sp>
        <p:nvSpPr>
          <p:cNvPr id="6" name="Slide Number Placeholder 5"/>
          <p:cNvSpPr>
            <a:spLocks noGrp="1"/>
          </p:cNvSpPr>
          <p:nvPr>
            <p:ph type="sldNum" sz="quarter" idx="12"/>
          </p:nvPr>
        </p:nvSpPr>
        <p:spPr/>
        <p:txBody>
          <a:bodyPr/>
          <a:lstStyle/>
          <a:p>
            <a:fld id="{0FA269BB-9CF1-436E-9ADF-E46804694E4E}" type="slidenum">
              <a:rPr lang="en-US" smtClean="0"/>
              <a:pPr/>
              <a:t>60</a:t>
            </a:fld>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Customer  payable and  receivable</a:t>
            </a:r>
          </a:p>
        </p:txBody>
      </p:sp>
      <p:sp>
        <p:nvSpPr>
          <p:cNvPr id="13" name="Subtitle 12">
            <a:extLst>
              <a:ext uri="{FF2B5EF4-FFF2-40B4-BE49-F238E27FC236}">
                <a16:creationId xmlns:a16="http://schemas.microsoft.com/office/drawing/2014/main" id="{5C5F32A6-7FB3-43D2-80F8-5D9A0CBC784F}"/>
              </a:ext>
            </a:extLst>
          </p:cNvPr>
          <p:cNvSpPr>
            <a:spLocks noGrp="1"/>
          </p:cNvSpPr>
          <p:nvPr>
            <p:ph type="subTitle" idx="13"/>
          </p:nvPr>
        </p:nvSpPr>
        <p:spPr>
          <a:xfrm>
            <a:off x="2286000" y="1136165"/>
            <a:ext cx="6858000" cy="714499"/>
          </a:xfrm>
        </p:spPr>
        <p:txBody>
          <a:bodyPr/>
          <a:lstStyle/>
          <a:p>
            <a:r>
              <a:rPr lang="en-US" sz="2800" dirty="0">
                <a:latin typeface="Times New Roman" panose="02020603050405020304" pitchFamily="18" charset="0"/>
                <a:cs typeface="Times New Roman" panose="02020603050405020304" pitchFamily="18" charset="0"/>
              </a:rPr>
              <a:t>Customer payable</a:t>
            </a:r>
          </a:p>
          <a:p>
            <a:endParaRPr lang="en-US" dirty="0"/>
          </a:p>
        </p:txBody>
      </p:sp>
      <p:pic>
        <p:nvPicPr>
          <p:cNvPr id="8" name="Picture 7" descr="CpayTable.png"/>
          <p:cNvPicPr>
            <a:picLocks noChangeAspect="1"/>
          </p:cNvPicPr>
          <p:nvPr/>
        </p:nvPicPr>
        <p:blipFill>
          <a:blip r:embed="rId3"/>
          <a:stretch>
            <a:fillRect/>
          </a:stretch>
        </p:blipFill>
        <p:spPr>
          <a:xfrm>
            <a:off x="457199" y="2872060"/>
            <a:ext cx="8686801" cy="3304903"/>
          </a:xfrm>
          <a:prstGeom prst="rect">
            <a:avLst/>
          </a:prstGeom>
        </p:spPr>
      </p:pic>
    </p:spTree>
    <p:extLst>
      <p:ext uri="{BB962C8B-B14F-4D97-AF65-F5344CB8AC3E}">
        <p14:creationId xmlns:p14="http://schemas.microsoft.com/office/powerpoint/2010/main" val="40192072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r>
              <a:rPr lang="en-US">
                <a:latin typeface="Calibri" panose="020F0502020204030204"/>
              </a:rPr>
              <a:t>Your Date Here</a:t>
            </a:r>
          </a:p>
        </p:txBody>
      </p:sp>
      <p:sp>
        <p:nvSpPr>
          <p:cNvPr id="5" name="Footer Placeholder 4"/>
          <p:cNvSpPr>
            <a:spLocks noGrp="1"/>
          </p:cNvSpPr>
          <p:nvPr>
            <p:ph type="ftr" sz="quarter" idx="11"/>
          </p:nvPr>
        </p:nvSpPr>
        <p:spPr/>
        <p:txBody>
          <a:bodyPr/>
          <a:lstStyle/>
          <a:p>
            <a:pPr defTabSz="685800"/>
            <a:r>
              <a:rPr lang="en-US">
                <a:latin typeface="Calibri" panose="020F0502020204030204"/>
              </a:rPr>
              <a:t>Your Footer Here</a:t>
            </a:r>
          </a:p>
        </p:txBody>
      </p:sp>
      <p:sp>
        <p:nvSpPr>
          <p:cNvPr id="6" name="Slide Number Placeholder 5"/>
          <p:cNvSpPr>
            <a:spLocks noGrp="1"/>
          </p:cNvSpPr>
          <p:nvPr>
            <p:ph type="sldNum" sz="quarter" idx="12"/>
          </p:nvPr>
        </p:nvSpPr>
        <p:spPr/>
        <p:txBody>
          <a:bodyPr/>
          <a:lstStyle/>
          <a:p>
            <a:pPr defTabSz="685800"/>
            <a:fld id="{0FA269BB-9CF1-436E-9ADF-E46804694E4E}" type="slidenum">
              <a:rPr lang="en-US">
                <a:latin typeface="Calibri" panose="020F0502020204030204"/>
              </a:rPr>
              <a:pPr defTabSz="685800"/>
              <a:t>61</a:t>
            </a:fld>
            <a:endParaRPr lang="en-US">
              <a:latin typeface="Calibri" panose="020F0502020204030204"/>
            </a:endParaRPr>
          </a:p>
        </p:txBody>
      </p:sp>
      <p:sp>
        <p:nvSpPr>
          <p:cNvPr id="2" name="Title 1"/>
          <p:cNvSpPr>
            <a:spLocks noGrp="1"/>
          </p:cNvSpPr>
          <p:nvPr>
            <p:ph type="title"/>
          </p:nvPr>
        </p:nvSpPr>
        <p:spPr>
          <a:xfrm>
            <a:off x="628648" y="-129502"/>
            <a:ext cx="8515350" cy="1434018"/>
          </a:xfrm>
        </p:spPr>
        <p:txBody>
          <a:bodyPr/>
          <a:lstStyle/>
          <a:p>
            <a:r>
              <a:rPr dirty="0">
                <a:latin typeface="Times New Roman" panose="02020603050405020304" pitchFamily="18" charset="0"/>
                <a:cs typeface="Times New Roman" panose="02020603050405020304" pitchFamily="18" charset="0"/>
              </a:rPr>
              <a:t>Customer payable and receivable</a:t>
            </a:r>
            <a:endParaRPr lang="en-US" dirty="0">
              <a:latin typeface="Times New Roman" panose="02020603050405020304" pitchFamily="18" charset="0"/>
              <a:cs typeface="Times New Roman" panose="02020603050405020304" pitchFamily="18" charset="0"/>
            </a:endParaRPr>
          </a:p>
        </p:txBody>
      </p:sp>
      <p:sp>
        <p:nvSpPr>
          <p:cNvPr id="13" name="Subtitle 12">
            <a:extLst>
              <a:ext uri="{FF2B5EF4-FFF2-40B4-BE49-F238E27FC236}">
                <a16:creationId xmlns:a16="http://schemas.microsoft.com/office/drawing/2014/main" id="{5C5F32A6-7FB3-43D2-80F8-5D9A0CBC784F}"/>
              </a:ext>
            </a:extLst>
          </p:cNvPr>
          <p:cNvSpPr>
            <a:spLocks noGrp="1"/>
          </p:cNvSpPr>
          <p:nvPr>
            <p:ph type="subTitle" idx="13"/>
          </p:nvPr>
        </p:nvSpPr>
        <p:spPr/>
        <p:txBody>
          <a:bodyPr>
            <a:normAutofit/>
          </a:bodyPr>
          <a:lstStyle/>
          <a:p>
            <a:r>
              <a:rPr lang="en-US" sz="2800" dirty="0">
                <a:latin typeface="Times New Roman" panose="02020603050405020304" pitchFamily="18" charset="0"/>
                <a:cs typeface="Times New Roman" panose="02020603050405020304" pitchFamily="18" charset="0"/>
              </a:rPr>
              <a:t>Customer payable</a:t>
            </a:r>
          </a:p>
        </p:txBody>
      </p:sp>
      <p:sp>
        <p:nvSpPr>
          <p:cNvPr id="8" name="Content Placeholder 7"/>
          <p:cNvSpPr>
            <a:spLocks noGrp="1"/>
          </p:cNvSpPr>
          <p:nvPr>
            <p:ph idx="1"/>
          </p:nvPr>
        </p:nvSpPr>
        <p:spPr/>
        <p:txBody>
          <a:bodyPr/>
          <a:lstStyle/>
          <a:p>
            <a:r>
              <a:rPr lang="en-US" sz="3200" dirty="0">
                <a:latin typeface="Times New Roman" panose="02020603050405020304" pitchFamily="18" charset="0"/>
                <a:cs typeface="Times New Roman" panose="02020603050405020304" pitchFamily="18" charset="0"/>
              </a:rPr>
              <a:t>Customer payable page:</a:t>
            </a:r>
          </a:p>
          <a:p>
            <a:endParaRPr lang="en-US" dirty="0"/>
          </a:p>
        </p:txBody>
      </p:sp>
      <p:pic>
        <p:nvPicPr>
          <p:cNvPr id="9" name="Picture 8" descr="CuPayForm.png"/>
          <p:cNvPicPr>
            <a:picLocks noChangeAspect="1"/>
          </p:cNvPicPr>
          <p:nvPr/>
        </p:nvPicPr>
        <p:blipFill>
          <a:blip r:embed="rId3"/>
          <a:stretch>
            <a:fillRect/>
          </a:stretch>
        </p:blipFill>
        <p:spPr>
          <a:xfrm>
            <a:off x="0" y="2950884"/>
            <a:ext cx="9144000" cy="3405467"/>
          </a:xfrm>
          <a:prstGeom prst="rect">
            <a:avLst/>
          </a:prstGeom>
        </p:spPr>
      </p:pic>
    </p:spTree>
    <p:extLst>
      <p:ext uri="{BB962C8B-B14F-4D97-AF65-F5344CB8AC3E}">
        <p14:creationId xmlns:p14="http://schemas.microsoft.com/office/powerpoint/2010/main" val="26304179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8650" y="1828800"/>
            <a:ext cx="7886700" cy="4870678"/>
          </a:xfrm>
        </p:spPr>
        <p:txBody>
          <a:bodyPr>
            <a:normAutofit/>
          </a:bodyPr>
          <a:lstStyle/>
          <a:p>
            <a:r>
              <a:rPr lang="en-US" sz="3200" dirty="0">
                <a:latin typeface="Times New Roman" panose="02020603050405020304" pitchFamily="18" charset="0"/>
                <a:cs typeface="Times New Roman" panose="02020603050405020304" pitchFamily="18" charset="0"/>
              </a:rPr>
              <a:t>Accounts </a:t>
            </a:r>
            <a:r>
              <a:rPr lang="en-US" sz="3200" b="1" dirty="0">
                <a:latin typeface="Times New Roman" panose="02020603050405020304" pitchFamily="18" charset="0"/>
                <a:cs typeface="Times New Roman" panose="02020603050405020304" pitchFamily="18" charset="0"/>
              </a:rPr>
              <a:t>receivable</a:t>
            </a:r>
            <a:r>
              <a:rPr lang="en-US" sz="3200" dirty="0">
                <a:latin typeface="Times New Roman" panose="02020603050405020304" pitchFamily="18" charset="0"/>
                <a:cs typeface="Times New Roman" panose="02020603050405020304" pitchFamily="18" charset="0"/>
              </a:rPr>
              <a:t> are </a:t>
            </a:r>
            <a:r>
              <a:rPr lang="en-US" sz="3200" b="1" dirty="0">
                <a:latin typeface="Times New Roman" panose="02020603050405020304" pitchFamily="18" charset="0"/>
                <a:cs typeface="Times New Roman" panose="02020603050405020304" pitchFamily="18" charset="0"/>
              </a:rPr>
              <a:t>amounts</a:t>
            </a:r>
            <a:r>
              <a:rPr lang="en-US" sz="3200" dirty="0">
                <a:latin typeface="Times New Roman" panose="02020603050405020304" pitchFamily="18" charset="0"/>
                <a:cs typeface="Times New Roman" panose="02020603050405020304" pitchFamily="18" charset="0"/>
              </a:rPr>
              <a:t> a company has a right to collect because it sold goods or services on credit to a </a:t>
            </a:r>
            <a:r>
              <a:rPr lang="en-US" sz="3200" b="1" dirty="0">
                <a:latin typeface="Times New Roman" panose="02020603050405020304" pitchFamily="18" charset="0"/>
                <a:cs typeface="Times New Roman" panose="02020603050405020304" pitchFamily="18" charset="0"/>
              </a:rPr>
              <a:t>customer</a:t>
            </a:r>
            <a:endParaRPr lang="en-US" sz="3200" dirty="0">
              <a:latin typeface="Times New Roman" pitchFamily="18" charset="0"/>
              <a:cs typeface="Times New Roman" pitchFamily="18" charset="0"/>
            </a:endParaRPr>
          </a:p>
          <a:p>
            <a:r>
              <a:rPr lang="en-US" sz="3200" dirty="0">
                <a:latin typeface="Times New Roman" pitchFamily="18" charset="0"/>
                <a:cs typeface="Times New Roman" pitchFamily="18" charset="0"/>
              </a:rPr>
              <a:t>Customer receivable table contains Customer name, Date and Balance</a:t>
            </a:r>
          </a:p>
          <a:p>
            <a:r>
              <a:rPr lang="en-US" sz="3200" dirty="0">
                <a:latin typeface="Times New Roman" pitchFamily="18" charset="0"/>
                <a:cs typeface="Times New Roman" pitchFamily="18" charset="0"/>
              </a:rPr>
              <a:t>By clicking on “Clear” button next page will be opened which contains amount receivable and amount received ,particulars and balance.</a:t>
            </a:r>
          </a:p>
          <a:p>
            <a:endParaRPr lang="en-US" sz="3200" dirty="0">
              <a:latin typeface="Times New Roman" pitchFamily="18" charset="0"/>
              <a:cs typeface="Times New Roman" pitchFamily="18" charset="0"/>
            </a:endParaRPr>
          </a:p>
          <a:p>
            <a:endParaRPr lang="en-US" sz="3200" dirty="0">
              <a:latin typeface="Times New Roman" pitchFamily="18" charset="0"/>
              <a:cs typeface="Times New Roman" pitchFamily="18" charset="0"/>
            </a:endParaRPr>
          </a:p>
        </p:txBody>
      </p:sp>
      <p:sp>
        <p:nvSpPr>
          <p:cNvPr id="3" name="Title 2"/>
          <p:cNvSpPr>
            <a:spLocks noGrp="1"/>
          </p:cNvSpPr>
          <p:nvPr>
            <p:ph type="title"/>
          </p:nvPr>
        </p:nvSpPr>
        <p:spPr/>
        <p:txBody>
          <a:bodyPr>
            <a:noAutofit/>
          </a:bodyPr>
          <a:lstStyle/>
          <a:p>
            <a:r>
              <a:rPr lang="en-US" sz="3200" b="0" dirty="0">
                <a:latin typeface="Times New Roman" pitchFamily="18" charset="0"/>
                <a:cs typeface="Times New Roman" pitchFamily="18" charset="0"/>
              </a:rPr>
              <a:t>Customer payable and receivable</a:t>
            </a:r>
          </a:p>
        </p:txBody>
      </p:sp>
      <p:sp>
        <p:nvSpPr>
          <p:cNvPr id="4" name="Subtitle 3"/>
          <p:cNvSpPr>
            <a:spLocks noGrp="1"/>
          </p:cNvSpPr>
          <p:nvPr>
            <p:ph type="subTitle" idx="13"/>
          </p:nvPr>
        </p:nvSpPr>
        <p:spPr>
          <a:xfrm>
            <a:off x="2285998" y="849087"/>
            <a:ext cx="6858000" cy="884012"/>
          </a:xfrm>
        </p:spPr>
        <p:txBody>
          <a:bodyPr>
            <a:noAutofit/>
          </a:bodyPr>
          <a:lstStyle/>
          <a:p>
            <a:r>
              <a:rPr lang="en-US" sz="2400" dirty="0">
                <a:latin typeface="Times New Roman" pitchFamily="18" charset="0"/>
                <a:cs typeface="Times New Roman" pitchFamily="18" charset="0"/>
              </a:rPr>
              <a:t>Customer receivable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8650" y="-166076"/>
            <a:ext cx="8515350" cy="1325563"/>
          </a:xfrm>
        </p:spPr>
        <p:txBody>
          <a:bodyPr/>
          <a:lstStyle/>
          <a:p>
            <a:r>
              <a:rPr lang="en-US" dirty="0">
                <a:latin typeface="Times New Roman" panose="02020603050405020304" pitchFamily="18" charset="0"/>
                <a:cs typeface="Times New Roman" panose="02020603050405020304" pitchFamily="18" charset="0"/>
              </a:rPr>
              <a:t>Customer payable and receivable</a:t>
            </a:r>
          </a:p>
        </p:txBody>
      </p:sp>
      <p:sp>
        <p:nvSpPr>
          <p:cNvPr id="4" name="Subtitle 3"/>
          <p:cNvSpPr>
            <a:spLocks noGrp="1"/>
          </p:cNvSpPr>
          <p:nvPr>
            <p:ph type="subTitle" idx="13"/>
          </p:nvPr>
        </p:nvSpPr>
        <p:spPr>
          <a:xfrm>
            <a:off x="2286000" y="887970"/>
            <a:ext cx="6858000" cy="601195"/>
          </a:xfrm>
        </p:spPr>
        <p:txBody>
          <a:bodyPr>
            <a:normAutofit/>
          </a:bodyPr>
          <a:lstStyle/>
          <a:p>
            <a:r>
              <a:rPr lang="en-US" sz="2800" dirty="0">
                <a:latin typeface="Times New Roman" panose="02020603050405020304" pitchFamily="18" charset="0"/>
                <a:cs typeface="Times New Roman" panose="02020603050405020304" pitchFamily="18" charset="0"/>
              </a:rPr>
              <a:t>Customer receivable</a:t>
            </a:r>
          </a:p>
          <a:p>
            <a:endParaRPr lang="en-US" sz="2800" dirty="0"/>
          </a:p>
        </p:txBody>
      </p:sp>
      <p:sp>
        <p:nvSpPr>
          <p:cNvPr id="6" name="Content Placeholder 5"/>
          <p:cNvSpPr>
            <a:spLocks noGrp="1"/>
          </p:cNvSpPr>
          <p:nvPr>
            <p:ph idx="1"/>
          </p:nvPr>
        </p:nvSpPr>
        <p:spPr>
          <a:xfrm>
            <a:off x="628650" y="1750423"/>
            <a:ext cx="7886700" cy="4426540"/>
          </a:xfrm>
        </p:spPr>
        <p:txBody>
          <a:bodyPr>
            <a:normAutofit/>
          </a:bodyPr>
          <a:lstStyle/>
          <a:p>
            <a:pPr>
              <a:buNone/>
            </a:pPr>
            <a:r>
              <a:rPr lang="en-US" sz="3200" dirty="0">
                <a:latin typeface="Times New Roman" pitchFamily="18" charset="0"/>
                <a:cs typeface="Times New Roman" pitchFamily="18" charset="0"/>
              </a:rPr>
              <a:t>Customer receivable table:</a:t>
            </a:r>
          </a:p>
          <a:p>
            <a:pPr>
              <a:buNone/>
            </a:pPr>
            <a:endParaRPr lang="en-US" sz="2800" dirty="0">
              <a:latin typeface="Times New Roman" pitchFamily="18" charset="0"/>
              <a:cs typeface="Times New Roman" pitchFamily="18" charset="0"/>
            </a:endParaRPr>
          </a:p>
          <a:p>
            <a:pPr>
              <a:buNone/>
            </a:pPr>
            <a:endParaRPr lang="en-US" sz="2800" dirty="0">
              <a:latin typeface="Times New Roman" pitchFamily="18" charset="0"/>
              <a:cs typeface="Times New Roman" pitchFamily="18" charset="0"/>
            </a:endParaRPr>
          </a:p>
        </p:txBody>
      </p:sp>
      <p:pic>
        <p:nvPicPr>
          <p:cNvPr id="7" name="Picture 6" descr="crecvtable.png"/>
          <p:cNvPicPr>
            <a:picLocks noChangeAspect="1"/>
          </p:cNvPicPr>
          <p:nvPr/>
        </p:nvPicPr>
        <p:blipFill>
          <a:blip r:embed="rId2"/>
          <a:stretch>
            <a:fillRect/>
          </a:stretch>
        </p:blipFill>
        <p:spPr>
          <a:xfrm>
            <a:off x="0" y="2331585"/>
            <a:ext cx="9144000" cy="3845378"/>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8650" y="-130464"/>
            <a:ext cx="8515350" cy="1325563"/>
          </a:xfrm>
        </p:spPr>
        <p:txBody>
          <a:bodyPr/>
          <a:lstStyle/>
          <a:p>
            <a:r>
              <a:rPr lang="en-US" dirty="0">
                <a:latin typeface="Times New Roman" panose="02020603050405020304" pitchFamily="18" charset="0"/>
                <a:cs typeface="Times New Roman" panose="02020603050405020304" pitchFamily="18" charset="0"/>
              </a:rPr>
              <a:t>C</a:t>
            </a:r>
            <a:r>
              <a:rPr dirty="0">
                <a:latin typeface="Times New Roman" panose="02020603050405020304" pitchFamily="18" charset="0"/>
                <a:cs typeface="Times New Roman" panose="02020603050405020304" pitchFamily="18" charset="0"/>
              </a:rPr>
              <a:t>ustomer payable and receivable</a:t>
            </a:r>
            <a:endParaRPr lang="en-US" dirty="0">
              <a:latin typeface="Times New Roman" panose="02020603050405020304" pitchFamily="18" charset="0"/>
              <a:cs typeface="Times New Roman" panose="02020603050405020304" pitchFamily="18" charset="0"/>
            </a:endParaRPr>
          </a:p>
        </p:txBody>
      </p:sp>
      <p:sp>
        <p:nvSpPr>
          <p:cNvPr id="4" name="Subtitle 3"/>
          <p:cNvSpPr>
            <a:spLocks noGrp="1"/>
          </p:cNvSpPr>
          <p:nvPr>
            <p:ph type="subTitle" idx="13"/>
          </p:nvPr>
        </p:nvSpPr>
        <p:spPr>
          <a:xfrm>
            <a:off x="2286000" y="861845"/>
            <a:ext cx="6858000" cy="714499"/>
          </a:xfrm>
        </p:spPr>
        <p:txBody>
          <a:bodyPr/>
          <a:lstStyle/>
          <a:p>
            <a:r>
              <a:rPr lang="en-US" sz="2800" dirty="0">
                <a:latin typeface="Times New Roman" pitchFamily="18" charset="0"/>
                <a:cs typeface="Times New Roman" pitchFamily="18" charset="0"/>
              </a:rPr>
              <a:t>Customer receivable</a:t>
            </a:r>
          </a:p>
          <a:p>
            <a:endParaRPr lang="en-US" dirty="0"/>
          </a:p>
        </p:txBody>
      </p:sp>
      <p:sp>
        <p:nvSpPr>
          <p:cNvPr id="6" name="Content Placeholder 5"/>
          <p:cNvSpPr>
            <a:spLocks noGrp="1"/>
          </p:cNvSpPr>
          <p:nvPr>
            <p:ph idx="1"/>
          </p:nvPr>
        </p:nvSpPr>
        <p:spPr>
          <a:xfrm>
            <a:off x="628650" y="1528354"/>
            <a:ext cx="7886700" cy="4648609"/>
          </a:xfrm>
        </p:spPr>
        <p:txBody>
          <a:bodyPr>
            <a:normAutofit/>
          </a:bodyPr>
          <a:lstStyle/>
          <a:p>
            <a:pPr>
              <a:buNone/>
            </a:pPr>
            <a:r>
              <a:rPr lang="en-US" sz="3200" dirty="0">
                <a:latin typeface="Times New Roman" pitchFamily="18" charset="0"/>
                <a:cs typeface="Times New Roman" pitchFamily="18" charset="0"/>
              </a:rPr>
              <a:t>Customer receivable page:</a:t>
            </a:r>
          </a:p>
          <a:p>
            <a:pPr>
              <a:buNone/>
            </a:pPr>
            <a:endParaRPr lang="en-US" sz="2800" dirty="0">
              <a:latin typeface="Times New Roman" pitchFamily="18" charset="0"/>
              <a:cs typeface="Times New Roman" pitchFamily="18" charset="0"/>
            </a:endParaRPr>
          </a:p>
          <a:p>
            <a:pPr>
              <a:buNone/>
            </a:pPr>
            <a:endParaRPr lang="en-US" sz="2800" dirty="0">
              <a:latin typeface="Times New Roman" pitchFamily="18" charset="0"/>
              <a:cs typeface="Times New Roman" pitchFamily="18" charset="0"/>
            </a:endParaRPr>
          </a:p>
        </p:txBody>
      </p:sp>
      <p:pic>
        <p:nvPicPr>
          <p:cNvPr id="5" name="Picture 4" descr="crecvform.png"/>
          <p:cNvPicPr>
            <a:picLocks noChangeAspect="1"/>
          </p:cNvPicPr>
          <p:nvPr/>
        </p:nvPicPr>
        <p:blipFill>
          <a:blip r:embed="rId2"/>
          <a:stretch>
            <a:fillRect/>
          </a:stretch>
        </p:blipFill>
        <p:spPr>
          <a:xfrm>
            <a:off x="68826" y="2206720"/>
            <a:ext cx="8878529" cy="3970243"/>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transaction</a:t>
            </a:r>
          </a:p>
        </p:txBody>
      </p:sp>
      <p:sp>
        <p:nvSpPr>
          <p:cNvPr id="6" name="Subtitle 5"/>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Fruit inventory management system</a:t>
            </a:r>
          </a:p>
        </p:txBody>
      </p:sp>
      <p:sp>
        <p:nvSpPr>
          <p:cNvPr id="9" name="Freeform: Shape 8">
            <a:extLst>
              <a:ext uri="{FF2B5EF4-FFF2-40B4-BE49-F238E27FC236}">
                <a16:creationId xmlns:a16="http://schemas.microsoft.com/office/drawing/2014/main" id="{2ECEEFAB-8007-4E30-80A1-6265CA3AF86A}"/>
              </a:ext>
            </a:extLst>
          </p:cNvPr>
          <p:cNvSpPr/>
          <p:nvPr/>
        </p:nvSpPr>
        <p:spPr>
          <a:xfrm>
            <a:off x="3" y="2814638"/>
            <a:ext cx="3296950" cy="1420932"/>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solidFill>
            <a:srgbClr val="FDB2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a:solidFill>
                <a:prstClr val="white"/>
              </a:solidFill>
              <a:latin typeface="Calibri" panose="020F0502020204030204"/>
            </a:endParaRPr>
          </a:p>
        </p:txBody>
      </p:sp>
      <p:pic>
        <p:nvPicPr>
          <p:cNvPr id="10" name="Picture Placeholder 9">
            <a:extLst>
              <a:ext uri="{FF2B5EF4-FFF2-40B4-BE49-F238E27FC236}">
                <a16:creationId xmlns:a16="http://schemas.microsoft.com/office/drawing/2014/main" id="{E1D08E66-05B0-40B3-B550-BB93DCEBC76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5885" b="15885"/>
          <a:stretch>
            <a:fillRect/>
          </a:stretch>
        </p:blipFill>
        <p:spPr/>
      </p:pic>
    </p:spTree>
    <p:extLst>
      <p:ext uri="{BB962C8B-B14F-4D97-AF65-F5344CB8AC3E}">
        <p14:creationId xmlns:p14="http://schemas.microsoft.com/office/powerpoint/2010/main" val="38354641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206487"/>
            <a:ext cx="7886700" cy="4797628"/>
          </a:xfrm>
        </p:spPr>
        <p:txBody>
          <a:bodyPr>
            <a:noAutofit/>
          </a:bodyPr>
          <a:lstStyle/>
          <a:p>
            <a:pPr algn="just"/>
            <a:r>
              <a:rPr lang="en-US" sz="3400" dirty="0">
                <a:latin typeface="Times New Roman" panose="02020603050405020304" pitchFamily="18" charset="0"/>
                <a:cs typeface="Times New Roman" panose="02020603050405020304" pitchFamily="18" charset="0"/>
              </a:rPr>
              <a:t>A cash book is of primary entry. All transactions are recorded in the cash book. </a:t>
            </a:r>
          </a:p>
          <a:p>
            <a:pPr algn="just"/>
            <a:r>
              <a:rPr lang="en-US" sz="3400" dirty="0">
                <a:latin typeface="Times New Roman" panose="02020603050405020304" pitchFamily="18" charset="0"/>
                <a:cs typeface="Times New Roman" panose="02020603050405020304" pitchFamily="18" charset="0"/>
              </a:rPr>
              <a:t>It keep record of only  cash transactions.</a:t>
            </a:r>
          </a:p>
          <a:p>
            <a:pPr algn="just"/>
            <a:r>
              <a:rPr lang="en-US" sz="3400" dirty="0">
                <a:latin typeface="Times New Roman" panose="02020603050405020304" pitchFamily="18" charset="0"/>
                <a:cs typeface="Times New Roman" panose="02020603050405020304" pitchFamily="18" charset="0"/>
              </a:rPr>
              <a:t>All receipts are recorded in debit side.</a:t>
            </a:r>
          </a:p>
          <a:p>
            <a:pPr algn="just"/>
            <a:r>
              <a:rPr lang="en-US" sz="3400" dirty="0">
                <a:latin typeface="Times New Roman" panose="02020603050405020304" pitchFamily="18" charset="0"/>
                <a:cs typeface="Times New Roman" panose="02020603050405020304" pitchFamily="18" charset="0"/>
              </a:rPr>
              <a:t>All payments are recorded in credit side.</a:t>
            </a:r>
          </a:p>
          <a:p>
            <a:pPr marL="0" indent="0" algn="just">
              <a:buNone/>
            </a:pPr>
            <a:endParaRPr lang="en-US" sz="3400" dirty="0">
              <a:latin typeface="Times New Roman" panose="02020603050405020304" pitchFamily="18" charset="0"/>
              <a:cs typeface="Times New Roman" panose="02020603050405020304" pitchFamily="18" charset="0"/>
            </a:endParaRPr>
          </a:p>
          <a:p>
            <a:pPr marL="0" indent="0" algn="just">
              <a:buNone/>
            </a:pPr>
            <a:endParaRPr lang="en-US" sz="3400" dirty="0">
              <a:latin typeface="Times New Roman" panose="02020603050405020304" pitchFamily="18" charset="0"/>
              <a:cs typeface="Times New Roman" panose="02020603050405020304" pitchFamily="18" charset="0"/>
            </a:endParaRPr>
          </a:p>
          <a:p>
            <a:pPr algn="just"/>
            <a:endParaRPr lang="en-US" dirty="0"/>
          </a:p>
        </p:txBody>
      </p:sp>
      <p:sp>
        <p:nvSpPr>
          <p:cNvPr id="6" name="Slide Number Placeholder 5"/>
          <p:cNvSpPr>
            <a:spLocks noGrp="1"/>
          </p:cNvSpPr>
          <p:nvPr>
            <p:ph type="sldNum" sz="quarter" idx="12"/>
          </p:nvPr>
        </p:nvSpPr>
        <p:spPr/>
        <p:txBody>
          <a:bodyPr/>
          <a:lstStyle/>
          <a:p>
            <a:pPr defTabSz="685800"/>
            <a:fld id="{0FA269BB-9CF1-436E-9ADF-E46804694E4E}" type="slidenum">
              <a:rPr lang="en-US">
                <a:latin typeface="Calibri" panose="020F0502020204030204"/>
              </a:rPr>
              <a:pPr defTabSz="685800"/>
              <a:t>66</a:t>
            </a:fld>
            <a:endParaRPr lang="en-US" dirty="0">
              <a:latin typeface="Calibri" panose="020F0502020204030204"/>
            </a:endParaRPr>
          </a:p>
        </p:txBody>
      </p:sp>
      <p:sp>
        <p:nvSpPr>
          <p:cNvPr id="2" name="Title 1"/>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TRansactions</a:t>
            </a:r>
            <a:endParaRPr lang="en-US" dirty="0">
              <a:latin typeface="Times New Roman" panose="02020603050405020304" pitchFamily="18" charset="0"/>
              <a:cs typeface="Times New Roman" panose="02020603050405020304" pitchFamily="18" charset="0"/>
            </a:endParaRPr>
          </a:p>
        </p:txBody>
      </p:sp>
      <p:sp>
        <p:nvSpPr>
          <p:cNvPr id="13" name="Subtitle 12">
            <a:extLst>
              <a:ext uri="{FF2B5EF4-FFF2-40B4-BE49-F238E27FC236}">
                <a16:creationId xmlns:a16="http://schemas.microsoft.com/office/drawing/2014/main" id="{5C5F32A6-7FB3-43D2-80F8-5D9A0CBC784F}"/>
              </a:ext>
            </a:extLst>
          </p:cNvPr>
          <p:cNvSpPr>
            <a:spLocks noGrp="1"/>
          </p:cNvSpPr>
          <p:nvPr>
            <p:ph type="subTitle" idx="13"/>
          </p:nvPr>
        </p:nvSpPr>
        <p:spPr/>
        <p:txBody>
          <a:bodyPr>
            <a:normAutofit/>
          </a:bodyPr>
          <a:lstStyle/>
          <a:p>
            <a:r>
              <a:rPr lang="en-US" sz="3400" dirty="0">
                <a:latin typeface="Times New Roman" panose="02020603050405020304" pitchFamily="18" charset="0"/>
                <a:cs typeface="Times New Roman" panose="02020603050405020304" pitchFamily="18" charset="0"/>
              </a:rPr>
              <a:t>Cashbook</a:t>
            </a:r>
          </a:p>
        </p:txBody>
      </p:sp>
    </p:spTree>
    <p:extLst>
      <p:ext uri="{BB962C8B-B14F-4D97-AF65-F5344CB8AC3E}">
        <p14:creationId xmlns:p14="http://schemas.microsoft.com/office/powerpoint/2010/main" val="1162313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987A48-8CF6-4978-B4D4-4653C22A140F}"/>
              </a:ext>
            </a:extLst>
          </p:cNvPr>
          <p:cNvSpPr>
            <a:spLocks noGrp="1"/>
          </p:cNvSpPr>
          <p:nvPr>
            <p:ph idx="1"/>
          </p:nvPr>
        </p:nvSpPr>
        <p:spPr/>
        <p:txBody>
          <a:bodyPr>
            <a:normAutofit/>
          </a:bodyPr>
          <a:lstStyle/>
          <a:p>
            <a:r>
              <a:rPr lang="en-IN" sz="3200" dirty="0">
                <a:latin typeface="Times New Roman" panose="02020603050405020304" pitchFamily="18" charset="0"/>
                <a:cs typeface="Times New Roman" panose="02020603050405020304" pitchFamily="18" charset="0"/>
              </a:rPr>
              <a:t>It also contains Debit Credit and Balance.</a:t>
            </a:r>
          </a:p>
          <a:p>
            <a:r>
              <a:rPr lang="en-IN" sz="3200" dirty="0">
                <a:latin typeface="Times New Roman" panose="02020603050405020304" pitchFamily="18" charset="0"/>
                <a:cs typeface="Times New Roman" panose="02020603050405020304" pitchFamily="18" charset="0"/>
              </a:rPr>
              <a:t>It also contains “Add cash” button. By clicking on it the next page will be opened which contains Date, Particulars and amount.</a:t>
            </a:r>
          </a:p>
          <a:p>
            <a:r>
              <a:rPr lang="en-IN" sz="3200" dirty="0">
                <a:latin typeface="Times New Roman" panose="02020603050405020304" pitchFamily="18" charset="0"/>
                <a:cs typeface="Times New Roman" panose="02020603050405020304" pitchFamily="18" charset="0"/>
              </a:rPr>
              <a:t>The cash book contains particulars which describes the transactions that is carried out in that particular day.</a:t>
            </a:r>
          </a:p>
        </p:txBody>
      </p:sp>
      <p:sp>
        <p:nvSpPr>
          <p:cNvPr id="3" name="Title 2">
            <a:extLst>
              <a:ext uri="{FF2B5EF4-FFF2-40B4-BE49-F238E27FC236}">
                <a16:creationId xmlns:a16="http://schemas.microsoft.com/office/drawing/2014/main" id="{BC0E39D2-30BF-4BE1-8AC0-A2A52681C15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transactions</a:t>
            </a:r>
          </a:p>
        </p:txBody>
      </p:sp>
      <p:sp>
        <p:nvSpPr>
          <p:cNvPr id="4" name="Subtitle 3">
            <a:extLst>
              <a:ext uri="{FF2B5EF4-FFF2-40B4-BE49-F238E27FC236}">
                <a16:creationId xmlns:a16="http://schemas.microsoft.com/office/drawing/2014/main" id="{0EB3F267-BE15-4D75-B0AC-252F10445212}"/>
              </a:ext>
            </a:extLst>
          </p:cNvPr>
          <p:cNvSpPr>
            <a:spLocks noGrp="1"/>
          </p:cNvSpPr>
          <p:nvPr>
            <p:ph type="subTitle" idx="13"/>
          </p:nvPr>
        </p:nvSpPr>
        <p:spPr/>
        <p:txBody>
          <a:bodyPr>
            <a:normAutofit/>
          </a:bodyPr>
          <a:lstStyle/>
          <a:p>
            <a:r>
              <a:rPr lang="en-IN" sz="3400" dirty="0">
                <a:latin typeface="Times New Roman" panose="02020603050405020304" pitchFamily="18" charset="0"/>
                <a:cs typeface="Times New Roman" panose="02020603050405020304" pitchFamily="18" charset="0"/>
              </a:rPr>
              <a:t>Cash book</a:t>
            </a:r>
          </a:p>
        </p:txBody>
      </p:sp>
    </p:spTree>
    <p:extLst>
      <p:ext uri="{BB962C8B-B14F-4D97-AF65-F5344CB8AC3E}">
        <p14:creationId xmlns:p14="http://schemas.microsoft.com/office/powerpoint/2010/main" val="20126943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F0B614A-158A-4034-AD60-DEEE6F683A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1087" y="2206625"/>
            <a:ext cx="7061825" cy="3970338"/>
          </a:xfrm>
        </p:spPr>
      </p:pic>
      <p:sp>
        <p:nvSpPr>
          <p:cNvPr id="3" name="Title 2">
            <a:extLst>
              <a:ext uri="{FF2B5EF4-FFF2-40B4-BE49-F238E27FC236}">
                <a16:creationId xmlns:a16="http://schemas.microsoft.com/office/drawing/2014/main" id="{A12BADB6-48C7-4903-A8F3-48BBFA5DE81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Transactions</a:t>
            </a:r>
          </a:p>
        </p:txBody>
      </p:sp>
      <p:sp>
        <p:nvSpPr>
          <p:cNvPr id="4" name="Subtitle 3">
            <a:extLst>
              <a:ext uri="{FF2B5EF4-FFF2-40B4-BE49-F238E27FC236}">
                <a16:creationId xmlns:a16="http://schemas.microsoft.com/office/drawing/2014/main" id="{949D59EA-40B5-4B5F-B609-396F87EE5A10}"/>
              </a:ext>
            </a:extLst>
          </p:cNvPr>
          <p:cNvSpPr>
            <a:spLocks noGrp="1"/>
          </p:cNvSpPr>
          <p:nvPr>
            <p:ph type="subTitle" idx="13"/>
          </p:nvPr>
        </p:nvSpPr>
        <p:spPr/>
        <p:txBody>
          <a:bodyPr>
            <a:normAutofit/>
          </a:bodyPr>
          <a:lstStyle/>
          <a:p>
            <a:r>
              <a:rPr lang="en-IN" sz="2800" dirty="0">
                <a:latin typeface="Times New Roman" panose="02020603050405020304" pitchFamily="18" charset="0"/>
                <a:cs typeface="Times New Roman" panose="02020603050405020304" pitchFamily="18" charset="0"/>
              </a:rPr>
              <a:t>Cash book</a:t>
            </a:r>
          </a:p>
        </p:txBody>
      </p:sp>
    </p:spTree>
    <p:extLst>
      <p:ext uri="{BB962C8B-B14F-4D97-AF65-F5344CB8AC3E}">
        <p14:creationId xmlns:p14="http://schemas.microsoft.com/office/powerpoint/2010/main" val="14595649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A13FDF9-5AB7-40B0-A193-BB6E6BE886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1087" y="2206625"/>
            <a:ext cx="7061825" cy="3970338"/>
          </a:xfrm>
        </p:spPr>
      </p:pic>
      <p:sp>
        <p:nvSpPr>
          <p:cNvPr id="3" name="Title 2">
            <a:extLst>
              <a:ext uri="{FF2B5EF4-FFF2-40B4-BE49-F238E27FC236}">
                <a16:creationId xmlns:a16="http://schemas.microsoft.com/office/drawing/2014/main" id="{7C4DF9B5-FD44-41EA-9691-5F80A0C3DD9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transactions</a:t>
            </a:r>
          </a:p>
        </p:txBody>
      </p:sp>
      <p:sp>
        <p:nvSpPr>
          <p:cNvPr id="4" name="Subtitle 3">
            <a:extLst>
              <a:ext uri="{FF2B5EF4-FFF2-40B4-BE49-F238E27FC236}">
                <a16:creationId xmlns:a16="http://schemas.microsoft.com/office/drawing/2014/main" id="{3D8BAD5B-9474-46AC-8596-20A6D7D210EA}"/>
              </a:ext>
            </a:extLst>
          </p:cNvPr>
          <p:cNvSpPr>
            <a:spLocks noGrp="1"/>
          </p:cNvSpPr>
          <p:nvPr>
            <p:ph type="subTitle" idx="13"/>
          </p:nvPr>
        </p:nvSpPr>
        <p:spPr/>
        <p:txBody>
          <a:bodyPr>
            <a:normAutofit/>
          </a:bodyPr>
          <a:lstStyle/>
          <a:p>
            <a:r>
              <a:rPr lang="en-IN" sz="2800" dirty="0">
                <a:latin typeface="Times New Roman" panose="02020603050405020304" pitchFamily="18" charset="0"/>
                <a:cs typeface="Times New Roman" panose="02020603050405020304" pitchFamily="18" charset="0"/>
              </a:rPr>
              <a:t>Add cash</a:t>
            </a:r>
          </a:p>
        </p:txBody>
      </p:sp>
    </p:spTree>
    <p:extLst>
      <p:ext uri="{BB962C8B-B14F-4D97-AF65-F5344CB8AC3E}">
        <p14:creationId xmlns:p14="http://schemas.microsoft.com/office/powerpoint/2010/main" val="616110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C644EC-FFCB-40D0-ABE8-C847E2D5011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a:t>
            </a:r>
          </a:p>
        </p:txBody>
      </p:sp>
      <p:pic>
        <p:nvPicPr>
          <p:cNvPr id="8" name="Picture 7">
            <a:extLst>
              <a:ext uri="{FF2B5EF4-FFF2-40B4-BE49-F238E27FC236}">
                <a16:creationId xmlns:a16="http://schemas.microsoft.com/office/drawing/2014/main" id="{C5C89AB0-323A-4B54-B9F6-45858FB62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32" y="1922143"/>
            <a:ext cx="4137453" cy="4060645"/>
          </a:xfrm>
          <a:prstGeom prst="rect">
            <a:avLst/>
          </a:prstGeom>
        </p:spPr>
      </p:pic>
      <p:pic>
        <p:nvPicPr>
          <p:cNvPr id="12" name="Content Placeholder 11">
            <a:extLst>
              <a:ext uri="{FF2B5EF4-FFF2-40B4-BE49-F238E27FC236}">
                <a16:creationId xmlns:a16="http://schemas.microsoft.com/office/drawing/2014/main" id="{CB5C0CD0-9562-44EB-9821-89447A8050C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201" y="1817157"/>
            <a:ext cx="3899534" cy="4244975"/>
          </a:xfrm>
        </p:spPr>
      </p:pic>
    </p:spTree>
    <p:extLst>
      <p:ext uri="{BB962C8B-B14F-4D97-AF65-F5344CB8AC3E}">
        <p14:creationId xmlns:p14="http://schemas.microsoft.com/office/powerpoint/2010/main" val="22754432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53B6D6-E4D7-4C33-A13B-D32B24DE0CB2}"/>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TRANSACTIONS</a:t>
            </a:r>
          </a:p>
        </p:txBody>
      </p:sp>
      <p:sp>
        <p:nvSpPr>
          <p:cNvPr id="4" name="Subtitle 3">
            <a:extLst>
              <a:ext uri="{FF2B5EF4-FFF2-40B4-BE49-F238E27FC236}">
                <a16:creationId xmlns:a16="http://schemas.microsoft.com/office/drawing/2014/main" id="{3D1B904E-7AB0-47F5-9D1A-CC36DF86C247}"/>
              </a:ext>
            </a:extLst>
          </p:cNvPr>
          <p:cNvSpPr>
            <a:spLocks noGrp="1"/>
          </p:cNvSpPr>
          <p:nvPr>
            <p:ph type="subTitle" idx="13"/>
          </p:nvPr>
        </p:nvSpPr>
        <p:spPr>
          <a:xfrm>
            <a:off x="1758097" y="848917"/>
            <a:ext cx="6858000" cy="714499"/>
          </a:xfrm>
        </p:spPr>
        <p:txBody>
          <a:bodyPr>
            <a:normAutofit/>
          </a:bodyPr>
          <a:lstStyle/>
          <a:p>
            <a:r>
              <a:rPr lang="en-IN" sz="3400" dirty="0">
                <a:latin typeface="Times New Roman" panose="02020603050405020304" pitchFamily="18" charset="0"/>
                <a:cs typeface="Times New Roman" panose="02020603050405020304" pitchFamily="18" charset="0"/>
              </a:rPr>
              <a:t>ADVANCE</a:t>
            </a:r>
          </a:p>
        </p:txBody>
      </p:sp>
      <p:pic>
        <p:nvPicPr>
          <p:cNvPr id="19" name="Content Placeholder 18">
            <a:extLst>
              <a:ext uri="{FF2B5EF4-FFF2-40B4-BE49-F238E27FC236}">
                <a16:creationId xmlns:a16="http://schemas.microsoft.com/office/drawing/2014/main" id="{FACE3731-3BB8-490C-8F69-71D8B5C05A6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2810" y="2206625"/>
            <a:ext cx="7058379" cy="3970338"/>
          </a:xfrm>
        </p:spPr>
      </p:pic>
    </p:spTree>
    <p:extLst>
      <p:ext uri="{BB962C8B-B14F-4D97-AF65-F5344CB8AC3E}">
        <p14:creationId xmlns:p14="http://schemas.microsoft.com/office/powerpoint/2010/main" val="2046163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32D746-187F-43F0-AE57-051F8B906587}"/>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Transactions</a:t>
            </a:r>
          </a:p>
        </p:txBody>
      </p:sp>
      <p:sp>
        <p:nvSpPr>
          <p:cNvPr id="4" name="Subtitle 3">
            <a:extLst>
              <a:ext uri="{FF2B5EF4-FFF2-40B4-BE49-F238E27FC236}">
                <a16:creationId xmlns:a16="http://schemas.microsoft.com/office/drawing/2014/main" id="{C9C7E3E3-586F-4CDB-826F-C6E4BB669D12}"/>
              </a:ext>
            </a:extLst>
          </p:cNvPr>
          <p:cNvSpPr>
            <a:spLocks noGrp="1"/>
          </p:cNvSpPr>
          <p:nvPr>
            <p:ph type="subTitle" idx="13"/>
          </p:nvPr>
        </p:nvSpPr>
        <p:spPr/>
        <p:txBody>
          <a:bodyPr>
            <a:normAutofit/>
          </a:bodyPr>
          <a:lstStyle/>
          <a:p>
            <a:r>
              <a:rPr lang="en-IN" sz="3200" dirty="0">
                <a:latin typeface="Times New Roman" panose="02020603050405020304" pitchFamily="18" charset="0"/>
                <a:cs typeface="Times New Roman" panose="02020603050405020304" pitchFamily="18" charset="0"/>
              </a:rPr>
              <a:t>Add supplier</a:t>
            </a:r>
          </a:p>
        </p:txBody>
      </p:sp>
      <p:pic>
        <p:nvPicPr>
          <p:cNvPr id="10" name="Content Placeholder 9">
            <a:extLst>
              <a:ext uri="{FF2B5EF4-FFF2-40B4-BE49-F238E27FC236}">
                <a16:creationId xmlns:a16="http://schemas.microsoft.com/office/drawing/2014/main" id="{1826365D-AD69-4FAE-9349-2AD0A8575FB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2810" y="2206625"/>
            <a:ext cx="7058379" cy="3970338"/>
          </a:xfrm>
        </p:spPr>
      </p:pic>
    </p:spTree>
    <p:extLst>
      <p:ext uri="{BB962C8B-B14F-4D97-AF65-F5344CB8AC3E}">
        <p14:creationId xmlns:p14="http://schemas.microsoft.com/office/powerpoint/2010/main" val="2036215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CB12E2-2F95-4D6A-AF49-F7FA225FF45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transactions</a:t>
            </a:r>
          </a:p>
        </p:txBody>
      </p:sp>
      <p:sp>
        <p:nvSpPr>
          <p:cNvPr id="4" name="Subtitle 3">
            <a:extLst>
              <a:ext uri="{FF2B5EF4-FFF2-40B4-BE49-F238E27FC236}">
                <a16:creationId xmlns:a16="http://schemas.microsoft.com/office/drawing/2014/main" id="{B2624EDF-9D23-4D81-BFA2-A26E1733F7F1}"/>
              </a:ext>
            </a:extLst>
          </p:cNvPr>
          <p:cNvSpPr>
            <a:spLocks noGrp="1"/>
          </p:cNvSpPr>
          <p:nvPr>
            <p:ph type="subTitle" idx="13"/>
          </p:nvPr>
        </p:nvSpPr>
        <p:spPr/>
        <p:txBody>
          <a:bodyPr>
            <a:normAutofit/>
          </a:bodyPr>
          <a:lstStyle/>
          <a:p>
            <a:r>
              <a:rPr lang="en-IN" sz="3200" dirty="0">
                <a:latin typeface="Times New Roman" panose="02020603050405020304" pitchFamily="18" charset="0"/>
                <a:cs typeface="Times New Roman" panose="02020603050405020304" pitchFamily="18" charset="0"/>
              </a:rPr>
              <a:t>Advance details</a:t>
            </a:r>
          </a:p>
        </p:txBody>
      </p:sp>
      <p:pic>
        <p:nvPicPr>
          <p:cNvPr id="10" name="Content Placeholder 9">
            <a:extLst>
              <a:ext uri="{FF2B5EF4-FFF2-40B4-BE49-F238E27FC236}">
                <a16:creationId xmlns:a16="http://schemas.microsoft.com/office/drawing/2014/main" id="{DEBC4EF8-4E6B-4541-94A6-BD03D87EDBE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2810" y="2206625"/>
            <a:ext cx="7058379" cy="3970338"/>
          </a:xfrm>
        </p:spPr>
      </p:pic>
    </p:spTree>
    <p:extLst>
      <p:ext uri="{BB962C8B-B14F-4D97-AF65-F5344CB8AC3E}">
        <p14:creationId xmlns:p14="http://schemas.microsoft.com/office/powerpoint/2010/main" val="31542530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D1856F-4F44-4BAE-B983-0105546D9EB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transactions</a:t>
            </a:r>
          </a:p>
        </p:txBody>
      </p:sp>
      <p:sp>
        <p:nvSpPr>
          <p:cNvPr id="4" name="Subtitle 3">
            <a:extLst>
              <a:ext uri="{FF2B5EF4-FFF2-40B4-BE49-F238E27FC236}">
                <a16:creationId xmlns:a16="http://schemas.microsoft.com/office/drawing/2014/main" id="{99D2DE12-4B0E-4FD7-898C-34AE504E386B}"/>
              </a:ext>
            </a:extLst>
          </p:cNvPr>
          <p:cNvSpPr>
            <a:spLocks noGrp="1"/>
          </p:cNvSpPr>
          <p:nvPr>
            <p:ph type="subTitle" idx="13"/>
          </p:nvPr>
        </p:nvSpPr>
        <p:spPr/>
        <p:txBody>
          <a:bodyPr>
            <a:normAutofit/>
          </a:bodyPr>
          <a:lstStyle/>
          <a:p>
            <a:r>
              <a:rPr lang="en-IN" sz="3400" dirty="0">
                <a:latin typeface="Times New Roman" panose="02020603050405020304" pitchFamily="18" charset="0"/>
                <a:cs typeface="Times New Roman" panose="02020603050405020304" pitchFamily="18" charset="0"/>
              </a:rPr>
              <a:t>Edit advance details</a:t>
            </a:r>
          </a:p>
        </p:txBody>
      </p:sp>
      <p:pic>
        <p:nvPicPr>
          <p:cNvPr id="10" name="Content Placeholder 9">
            <a:extLst>
              <a:ext uri="{FF2B5EF4-FFF2-40B4-BE49-F238E27FC236}">
                <a16:creationId xmlns:a16="http://schemas.microsoft.com/office/drawing/2014/main" id="{100993B8-8336-4ECF-9825-CC51427F55B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2810" y="2206625"/>
            <a:ext cx="7058379" cy="3970338"/>
          </a:xfrm>
        </p:spPr>
      </p:pic>
    </p:spTree>
    <p:extLst>
      <p:ext uri="{BB962C8B-B14F-4D97-AF65-F5344CB8AC3E}">
        <p14:creationId xmlns:p14="http://schemas.microsoft.com/office/powerpoint/2010/main" val="38856256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B9688-AC2A-4627-BDDC-5F8F0782EF2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transactions</a:t>
            </a:r>
          </a:p>
        </p:txBody>
      </p:sp>
      <p:sp>
        <p:nvSpPr>
          <p:cNvPr id="4" name="Subtitle 3">
            <a:extLst>
              <a:ext uri="{FF2B5EF4-FFF2-40B4-BE49-F238E27FC236}">
                <a16:creationId xmlns:a16="http://schemas.microsoft.com/office/drawing/2014/main" id="{0A9BD2F5-AD82-4970-B7B2-497BBB3ED97D}"/>
              </a:ext>
            </a:extLst>
          </p:cNvPr>
          <p:cNvSpPr>
            <a:spLocks noGrp="1"/>
          </p:cNvSpPr>
          <p:nvPr>
            <p:ph type="subTitle" idx="13"/>
          </p:nvPr>
        </p:nvSpPr>
        <p:spPr/>
        <p:txBody>
          <a:bodyPr>
            <a:normAutofit/>
          </a:bodyPr>
          <a:lstStyle/>
          <a:p>
            <a:r>
              <a:rPr lang="en-IN" sz="3400" dirty="0">
                <a:latin typeface="Times New Roman" panose="02020603050405020304" pitchFamily="18" charset="0"/>
                <a:cs typeface="Times New Roman" panose="02020603050405020304" pitchFamily="18" charset="0"/>
              </a:rPr>
              <a:t>Advance type</a:t>
            </a:r>
          </a:p>
        </p:txBody>
      </p:sp>
      <p:pic>
        <p:nvPicPr>
          <p:cNvPr id="10" name="Content Placeholder 9">
            <a:extLst>
              <a:ext uri="{FF2B5EF4-FFF2-40B4-BE49-F238E27FC236}">
                <a16:creationId xmlns:a16="http://schemas.microsoft.com/office/drawing/2014/main" id="{DF1B700B-2AF1-4539-B958-5800C3B2EF1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2810" y="2206625"/>
            <a:ext cx="7058379" cy="3970338"/>
          </a:xfrm>
        </p:spPr>
      </p:pic>
    </p:spTree>
    <p:extLst>
      <p:ext uri="{BB962C8B-B14F-4D97-AF65-F5344CB8AC3E}">
        <p14:creationId xmlns:p14="http://schemas.microsoft.com/office/powerpoint/2010/main" val="12150251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2D1B7E-CC4D-4A62-A5E3-5287E178CA9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transactions</a:t>
            </a:r>
          </a:p>
        </p:txBody>
      </p:sp>
      <p:sp>
        <p:nvSpPr>
          <p:cNvPr id="4" name="Subtitle 3">
            <a:extLst>
              <a:ext uri="{FF2B5EF4-FFF2-40B4-BE49-F238E27FC236}">
                <a16:creationId xmlns:a16="http://schemas.microsoft.com/office/drawing/2014/main" id="{91D0D3AB-5216-4A8D-A184-D993D6B97A44}"/>
              </a:ext>
            </a:extLst>
          </p:cNvPr>
          <p:cNvSpPr>
            <a:spLocks noGrp="1"/>
          </p:cNvSpPr>
          <p:nvPr>
            <p:ph type="subTitle" idx="13"/>
          </p:nvPr>
        </p:nvSpPr>
        <p:spPr/>
        <p:txBody>
          <a:bodyPr>
            <a:normAutofit/>
          </a:bodyPr>
          <a:lstStyle/>
          <a:p>
            <a:r>
              <a:rPr lang="en-IN" sz="3400" dirty="0">
                <a:latin typeface="Times New Roman" panose="02020603050405020304" pitchFamily="18" charset="0"/>
                <a:cs typeface="Times New Roman" panose="02020603050405020304" pitchFamily="18" charset="0"/>
              </a:rPr>
              <a:t>Add advance type</a:t>
            </a:r>
          </a:p>
        </p:txBody>
      </p:sp>
      <p:pic>
        <p:nvPicPr>
          <p:cNvPr id="10" name="Content Placeholder 9">
            <a:extLst>
              <a:ext uri="{FF2B5EF4-FFF2-40B4-BE49-F238E27FC236}">
                <a16:creationId xmlns:a16="http://schemas.microsoft.com/office/drawing/2014/main" id="{71F53755-B0BE-485E-B8E5-5A4084B16B2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2810" y="2206625"/>
            <a:ext cx="7058379" cy="3970338"/>
          </a:xfrm>
        </p:spPr>
      </p:pic>
    </p:spTree>
    <p:extLst>
      <p:ext uri="{BB962C8B-B14F-4D97-AF65-F5344CB8AC3E}">
        <p14:creationId xmlns:p14="http://schemas.microsoft.com/office/powerpoint/2010/main" val="39207086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994299"/>
            <a:ext cx="7886700" cy="3970476"/>
          </a:xfrm>
        </p:spPr>
        <p:txBody>
          <a:bodyPr>
            <a:noAutofit/>
          </a:bodyPr>
          <a:lstStyle/>
          <a:p>
            <a:pPr algn="just"/>
            <a:r>
              <a:rPr lang="en-US" sz="3400" dirty="0">
                <a:latin typeface="Times New Roman" panose="02020603050405020304" pitchFamily="18" charset="0"/>
                <a:cs typeface="Times New Roman" panose="02020603050405020304" pitchFamily="18" charset="0"/>
              </a:rPr>
              <a:t>Front End – </a:t>
            </a:r>
            <a:r>
              <a:rPr lang="en-US" sz="3400" dirty="0" err="1">
                <a:latin typeface="Times New Roman" panose="02020603050405020304" pitchFamily="18" charset="0"/>
                <a:cs typeface="Times New Roman" panose="02020603050405020304" pitchFamily="18" charset="0"/>
              </a:rPr>
              <a:t>HTML,CSS,JavaScript</a:t>
            </a:r>
            <a:r>
              <a:rPr lang="en-US" sz="3400" dirty="0">
                <a:latin typeface="Times New Roman" panose="02020603050405020304" pitchFamily="18" charset="0"/>
                <a:cs typeface="Times New Roman" panose="02020603050405020304" pitchFamily="18" charset="0"/>
              </a:rPr>
              <a:t>.</a:t>
            </a:r>
          </a:p>
          <a:p>
            <a:pPr algn="just"/>
            <a:r>
              <a:rPr lang="en-US" sz="3400" dirty="0">
                <a:latin typeface="Times New Roman" panose="02020603050405020304" pitchFamily="18" charset="0"/>
                <a:cs typeface="Times New Roman" panose="02020603050405020304" pitchFamily="18" charset="0"/>
              </a:rPr>
              <a:t>Middle Layer – Java 8</a:t>
            </a:r>
          </a:p>
          <a:p>
            <a:pPr algn="just"/>
            <a:r>
              <a:rPr lang="en-US" sz="3400" dirty="0">
                <a:latin typeface="Times New Roman" panose="02020603050405020304" pitchFamily="18" charset="0"/>
                <a:cs typeface="Times New Roman" panose="02020603050405020304" pitchFamily="18" charset="0"/>
              </a:rPr>
              <a:t>Back End – </a:t>
            </a:r>
            <a:r>
              <a:rPr lang="en-US" sz="3400" dirty="0" err="1">
                <a:latin typeface="Times New Roman" panose="02020603050405020304" pitchFamily="18" charset="0"/>
                <a:cs typeface="Times New Roman" panose="02020603050405020304" pitchFamily="18" charset="0"/>
              </a:rPr>
              <a:t>MySql</a:t>
            </a:r>
            <a:endParaRPr lang="en-US" sz="3400" dirty="0">
              <a:latin typeface="Times New Roman" panose="02020603050405020304" pitchFamily="18" charset="0"/>
              <a:cs typeface="Times New Roman" panose="02020603050405020304" pitchFamily="18" charset="0"/>
            </a:endParaRPr>
          </a:p>
          <a:p>
            <a:pPr algn="just"/>
            <a:r>
              <a:rPr lang="en-US" sz="3400" dirty="0">
                <a:latin typeface="Times New Roman" panose="02020603050405020304" pitchFamily="18" charset="0"/>
                <a:cs typeface="Times New Roman" panose="02020603050405020304" pitchFamily="18" charset="0"/>
              </a:rPr>
              <a:t>Editor – </a:t>
            </a:r>
            <a:r>
              <a:rPr lang="en-US" sz="3400" dirty="0" err="1">
                <a:latin typeface="Times New Roman" panose="02020603050405020304" pitchFamily="18" charset="0"/>
                <a:cs typeface="Times New Roman" panose="02020603050405020304" pitchFamily="18" charset="0"/>
              </a:rPr>
              <a:t>Brackets,Eclipse</a:t>
            </a:r>
            <a:r>
              <a:rPr lang="en-US" sz="3400" dirty="0">
                <a:latin typeface="Times New Roman" panose="02020603050405020304" pitchFamily="18" charset="0"/>
                <a:cs typeface="Times New Roman" panose="02020603050405020304" pitchFamily="18" charset="0"/>
              </a:rPr>
              <a:t>(OXYGEN.2)</a:t>
            </a:r>
          </a:p>
          <a:p>
            <a:pPr algn="just"/>
            <a:r>
              <a:rPr lang="en-US" sz="3400" dirty="0">
                <a:latin typeface="Times New Roman" panose="02020603050405020304" pitchFamily="18" charset="0"/>
                <a:cs typeface="Times New Roman" panose="02020603050405020304" pitchFamily="18" charset="0"/>
              </a:rPr>
              <a:t>Operating System – Windows 10</a:t>
            </a:r>
          </a:p>
        </p:txBody>
      </p:sp>
      <p:sp>
        <p:nvSpPr>
          <p:cNvPr id="4" name="Date Placeholder 3"/>
          <p:cNvSpPr>
            <a:spLocks noGrp="1"/>
          </p:cNvSpPr>
          <p:nvPr>
            <p:ph type="dt" sz="half" idx="10"/>
          </p:nvPr>
        </p:nvSpPr>
        <p:spPr/>
        <p:txBody>
          <a:bodyPr/>
          <a:lstStyle/>
          <a:p>
            <a:pPr defTabSz="685800"/>
            <a:r>
              <a:rPr lang="en-US">
                <a:latin typeface="Calibri" panose="020F0502020204030204"/>
              </a:rPr>
              <a:t>Your Date Here</a:t>
            </a:r>
          </a:p>
        </p:txBody>
      </p:sp>
      <p:sp>
        <p:nvSpPr>
          <p:cNvPr id="5" name="Footer Placeholder 4"/>
          <p:cNvSpPr>
            <a:spLocks noGrp="1"/>
          </p:cNvSpPr>
          <p:nvPr>
            <p:ph type="ftr" sz="quarter" idx="11"/>
          </p:nvPr>
        </p:nvSpPr>
        <p:spPr/>
        <p:txBody>
          <a:bodyPr/>
          <a:lstStyle/>
          <a:p>
            <a:pPr defTabSz="685800"/>
            <a:r>
              <a:rPr lang="en-US">
                <a:latin typeface="Calibri" panose="020F0502020204030204"/>
              </a:rPr>
              <a:t>Your Footer Here</a:t>
            </a:r>
          </a:p>
        </p:txBody>
      </p:sp>
      <p:sp>
        <p:nvSpPr>
          <p:cNvPr id="6" name="Slide Number Placeholder 5"/>
          <p:cNvSpPr>
            <a:spLocks noGrp="1"/>
          </p:cNvSpPr>
          <p:nvPr>
            <p:ph type="sldNum" sz="quarter" idx="12"/>
          </p:nvPr>
        </p:nvSpPr>
        <p:spPr/>
        <p:txBody>
          <a:bodyPr/>
          <a:lstStyle/>
          <a:p>
            <a:pPr defTabSz="685800"/>
            <a:fld id="{0FA269BB-9CF1-436E-9ADF-E46804694E4E}" type="slidenum">
              <a:rPr lang="en-US">
                <a:latin typeface="Calibri" panose="020F0502020204030204"/>
              </a:rPr>
              <a:pPr defTabSz="685800"/>
              <a:t>76</a:t>
            </a:fld>
            <a:endParaRPr lang="en-US">
              <a:latin typeface="Calibri" panose="020F0502020204030204"/>
            </a:endParaRPr>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REQUIREMENTS</a:t>
            </a:r>
          </a:p>
        </p:txBody>
      </p:sp>
      <p:sp>
        <p:nvSpPr>
          <p:cNvPr id="13" name="Subtitle 12">
            <a:extLst>
              <a:ext uri="{FF2B5EF4-FFF2-40B4-BE49-F238E27FC236}">
                <a16:creationId xmlns:a16="http://schemas.microsoft.com/office/drawing/2014/main" id="{5C5F32A6-7FB3-43D2-80F8-5D9A0CBC784F}"/>
              </a:ext>
            </a:extLst>
          </p:cNvPr>
          <p:cNvSpPr>
            <a:spLocks noGrp="1"/>
          </p:cNvSpPr>
          <p:nvPr>
            <p:ph type="subTitle" idx="13"/>
          </p:nvPr>
        </p:nvSpPr>
        <p:spPr>
          <a:xfrm>
            <a:off x="2380266" y="984272"/>
            <a:ext cx="6858000" cy="714499"/>
          </a:xfrm>
        </p:spPr>
        <p:txBody>
          <a:bodyPr>
            <a:normAutofit/>
          </a:bodyPr>
          <a:lstStyle/>
          <a:p>
            <a:r>
              <a:rPr lang="en-US" sz="3400" dirty="0">
                <a:latin typeface="Times New Roman" panose="02020603050405020304" pitchFamily="18" charset="0"/>
                <a:cs typeface="Times New Roman" panose="02020603050405020304" pitchFamily="18" charset="0"/>
              </a:rPr>
              <a:t>Software Requirements</a:t>
            </a:r>
          </a:p>
        </p:txBody>
      </p:sp>
    </p:spTree>
    <p:extLst>
      <p:ext uri="{BB962C8B-B14F-4D97-AF65-F5344CB8AC3E}">
        <p14:creationId xmlns:p14="http://schemas.microsoft.com/office/powerpoint/2010/main" val="34939935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565" y="1868925"/>
            <a:ext cx="7886700" cy="3970476"/>
          </a:xfrm>
        </p:spPr>
        <p:txBody>
          <a:bodyPr>
            <a:noAutofit/>
          </a:bodyPr>
          <a:lstStyle/>
          <a:p>
            <a:pPr algn="just"/>
            <a:r>
              <a:rPr lang="en-US" sz="3200" dirty="0">
                <a:latin typeface="Times New Roman" panose="02020603050405020304" pitchFamily="18" charset="0"/>
                <a:cs typeface="Times New Roman" panose="02020603050405020304" pitchFamily="18" charset="0"/>
              </a:rPr>
              <a:t>Processor – core i3/core i5</a:t>
            </a:r>
          </a:p>
          <a:p>
            <a:pPr algn="just"/>
            <a:r>
              <a:rPr lang="en-US" sz="3200" dirty="0">
                <a:latin typeface="Times New Roman" panose="02020603050405020304" pitchFamily="18" charset="0"/>
                <a:cs typeface="Times New Roman" panose="02020603050405020304" pitchFamily="18" charset="0"/>
              </a:rPr>
              <a:t>RAM – 2GB/4GB</a:t>
            </a:r>
          </a:p>
          <a:p>
            <a:pPr algn="just"/>
            <a:r>
              <a:rPr lang="en-US" sz="3200" dirty="0">
                <a:latin typeface="Times New Roman" panose="02020603050405020304" pitchFamily="18" charset="0"/>
                <a:cs typeface="Times New Roman" panose="02020603050405020304" pitchFamily="18" charset="0"/>
              </a:rPr>
              <a:t>Hard-disk – 1TB/2TB</a:t>
            </a:r>
          </a:p>
        </p:txBody>
      </p:sp>
      <p:sp>
        <p:nvSpPr>
          <p:cNvPr id="4" name="Date Placeholder 3"/>
          <p:cNvSpPr>
            <a:spLocks noGrp="1"/>
          </p:cNvSpPr>
          <p:nvPr>
            <p:ph type="dt" sz="half" idx="10"/>
          </p:nvPr>
        </p:nvSpPr>
        <p:spPr/>
        <p:txBody>
          <a:bodyPr/>
          <a:lstStyle/>
          <a:p>
            <a:pPr defTabSz="685800"/>
            <a:r>
              <a:rPr lang="en-US">
                <a:latin typeface="Calibri" panose="020F0502020204030204"/>
              </a:rPr>
              <a:t>Your Date Here</a:t>
            </a:r>
          </a:p>
        </p:txBody>
      </p:sp>
      <p:sp>
        <p:nvSpPr>
          <p:cNvPr id="5" name="Footer Placeholder 4"/>
          <p:cNvSpPr>
            <a:spLocks noGrp="1"/>
          </p:cNvSpPr>
          <p:nvPr>
            <p:ph type="ftr" sz="quarter" idx="11"/>
          </p:nvPr>
        </p:nvSpPr>
        <p:spPr/>
        <p:txBody>
          <a:bodyPr/>
          <a:lstStyle/>
          <a:p>
            <a:pPr defTabSz="685800"/>
            <a:r>
              <a:rPr lang="en-US">
                <a:latin typeface="Calibri" panose="020F0502020204030204"/>
              </a:rPr>
              <a:t>Your Footer Here</a:t>
            </a:r>
          </a:p>
        </p:txBody>
      </p:sp>
      <p:sp>
        <p:nvSpPr>
          <p:cNvPr id="6" name="Slide Number Placeholder 5"/>
          <p:cNvSpPr>
            <a:spLocks noGrp="1"/>
          </p:cNvSpPr>
          <p:nvPr>
            <p:ph type="sldNum" sz="quarter" idx="12"/>
          </p:nvPr>
        </p:nvSpPr>
        <p:spPr/>
        <p:txBody>
          <a:bodyPr/>
          <a:lstStyle/>
          <a:p>
            <a:pPr defTabSz="685800"/>
            <a:fld id="{0FA269BB-9CF1-436E-9ADF-E46804694E4E}" type="slidenum">
              <a:rPr lang="en-US">
                <a:latin typeface="Calibri" panose="020F0502020204030204"/>
              </a:rPr>
              <a:pPr defTabSz="685800"/>
              <a:t>77</a:t>
            </a:fld>
            <a:endParaRPr lang="en-US">
              <a:latin typeface="Calibri" panose="020F0502020204030204"/>
            </a:endParaRPr>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REQUIREMENTS</a:t>
            </a:r>
          </a:p>
        </p:txBody>
      </p:sp>
      <p:sp>
        <p:nvSpPr>
          <p:cNvPr id="13" name="Subtitle 12">
            <a:extLst>
              <a:ext uri="{FF2B5EF4-FFF2-40B4-BE49-F238E27FC236}">
                <a16:creationId xmlns:a16="http://schemas.microsoft.com/office/drawing/2014/main" id="{5C5F32A6-7FB3-43D2-80F8-5D9A0CBC784F}"/>
              </a:ext>
            </a:extLst>
          </p:cNvPr>
          <p:cNvSpPr>
            <a:spLocks noGrp="1"/>
          </p:cNvSpPr>
          <p:nvPr>
            <p:ph type="subTitle" idx="13"/>
          </p:nvPr>
        </p:nvSpPr>
        <p:spPr/>
        <p:txBody>
          <a:bodyPr>
            <a:normAutofit/>
          </a:bodyPr>
          <a:lstStyle/>
          <a:p>
            <a:r>
              <a:rPr lang="en-US" sz="3400" dirty="0">
                <a:latin typeface="Times New Roman" panose="02020603050405020304" pitchFamily="18" charset="0"/>
                <a:cs typeface="Times New Roman" panose="02020603050405020304" pitchFamily="18" charset="0"/>
              </a:rPr>
              <a:t>Hardware Requirements</a:t>
            </a:r>
          </a:p>
        </p:txBody>
      </p:sp>
    </p:spTree>
    <p:extLst>
      <p:ext uri="{BB962C8B-B14F-4D97-AF65-F5344CB8AC3E}">
        <p14:creationId xmlns:p14="http://schemas.microsoft.com/office/powerpoint/2010/main" val="9481591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5615E6-7FFA-497B-9E84-9285B8D9CB8F}"/>
              </a:ext>
            </a:extLst>
          </p:cNvPr>
          <p:cNvPicPr>
            <a:picLocks noChangeAspect="1"/>
          </p:cNvPicPr>
          <p:nvPr/>
        </p:nvPicPr>
        <p:blipFill rotWithShape="1">
          <a:blip r:embed="rId2">
            <a:extLst>
              <a:ext uri="{28A0092B-C50C-407E-A947-70E740481C1C}">
                <a14:useLocalDpi xmlns:a14="http://schemas.microsoft.com/office/drawing/2010/main" val="0"/>
              </a:ext>
            </a:extLst>
          </a:blip>
          <a:srcRect l="1710" t="5825"/>
          <a:stretch/>
        </p:blipFill>
        <p:spPr>
          <a:xfrm>
            <a:off x="2081555" y="2676060"/>
            <a:ext cx="4980889" cy="1689506"/>
          </a:xfrm>
          <a:prstGeom prst="rect">
            <a:avLst/>
          </a:prstGeom>
        </p:spPr>
      </p:pic>
    </p:spTree>
    <p:extLst>
      <p:ext uri="{BB962C8B-B14F-4D97-AF65-F5344CB8AC3E}">
        <p14:creationId xmlns:p14="http://schemas.microsoft.com/office/powerpoint/2010/main" val="2746577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6D57DD2-C6EF-45FF-9938-BCB8990DD9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795" y="2049869"/>
            <a:ext cx="2978332" cy="4272553"/>
          </a:xfrm>
        </p:spPr>
      </p:pic>
      <p:sp>
        <p:nvSpPr>
          <p:cNvPr id="3" name="Title 2">
            <a:extLst>
              <a:ext uri="{FF2B5EF4-FFF2-40B4-BE49-F238E27FC236}">
                <a16:creationId xmlns:a16="http://schemas.microsoft.com/office/drawing/2014/main" id="{F2172906-9BF7-457B-9DC1-557E15770509}"/>
              </a:ext>
            </a:extLst>
          </p:cNvPr>
          <p:cNvSpPr>
            <a:spLocks noGrp="1"/>
          </p:cNvSpPr>
          <p:nvPr>
            <p:ph type="title"/>
          </p:nvPr>
        </p:nvSpPr>
        <p:spPr>
          <a:xfrm>
            <a:off x="628650" y="15959"/>
            <a:ext cx="8515350" cy="1359995"/>
          </a:xfrm>
        </p:spPr>
        <p:txBody>
          <a:bodyPr/>
          <a:lstStyle/>
          <a:p>
            <a:r>
              <a:rPr lang="en-US" dirty="0">
                <a:latin typeface="Times New Roman" panose="02020603050405020304" pitchFamily="18" charset="0"/>
                <a:cs typeface="Times New Roman" panose="02020603050405020304" pitchFamily="18" charset="0"/>
              </a:rPr>
              <a:t>introduction</a:t>
            </a:r>
          </a:p>
        </p:txBody>
      </p:sp>
      <p:pic>
        <p:nvPicPr>
          <p:cNvPr id="11" name="Picture 10">
            <a:extLst>
              <a:ext uri="{FF2B5EF4-FFF2-40B4-BE49-F238E27FC236}">
                <a16:creationId xmlns:a16="http://schemas.microsoft.com/office/drawing/2014/main" id="{60ACDEFB-219A-41C0-804E-6ADFC831DE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336" y="1940412"/>
            <a:ext cx="5860869" cy="4272553"/>
          </a:xfrm>
          <a:prstGeom prst="rect">
            <a:avLst/>
          </a:prstGeom>
        </p:spPr>
      </p:pic>
    </p:spTree>
    <p:extLst>
      <p:ext uri="{BB962C8B-B14F-4D97-AF65-F5344CB8AC3E}">
        <p14:creationId xmlns:p14="http://schemas.microsoft.com/office/powerpoint/2010/main" val="510578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1610F01-EBFC-4AFB-BA10-2AE40147D1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5395" y="1976846"/>
            <a:ext cx="7654834" cy="4615543"/>
          </a:xfrm>
        </p:spPr>
      </p:pic>
      <p:sp>
        <p:nvSpPr>
          <p:cNvPr id="3" name="Title 2">
            <a:extLst>
              <a:ext uri="{FF2B5EF4-FFF2-40B4-BE49-F238E27FC236}">
                <a16:creationId xmlns:a16="http://schemas.microsoft.com/office/drawing/2014/main" id="{667B123E-5792-429B-B133-178F165828A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1967197403"/>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02_T_PGO_Template-Fruits-4_3" id="{B3CCA435-54A2-4697-A225-BC05C46579EA}" vid="{F15E2B54-6F47-4512-8118-DBE0F931FCEF}"/>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02_T_PGO_Template-Fruits-4_3" id="{B3CCA435-54A2-4697-A225-BC05C46579EA}" vid="{D7B9A918-69B8-48AE-928A-823C1F7CD4B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0102_T_PGO_Template-Fruits-4_3</Template>
  <TotalTime>765</TotalTime>
  <Words>1675</Words>
  <Application>Microsoft Office PowerPoint</Application>
  <PresentationFormat>On-screen Show (4:3)</PresentationFormat>
  <Paragraphs>341</Paragraphs>
  <Slides>78</Slides>
  <Notes>27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78</vt:i4>
      </vt:variant>
    </vt:vector>
  </HeadingPairs>
  <TitlesOfParts>
    <vt:vector size="86" baseType="lpstr">
      <vt:lpstr>Arial</vt:lpstr>
      <vt:lpstr>Calibri</vt:lpstr>
      <vt:lpstr>Calibri Light</vt:lpstr>
      <vt:lpstr>Open Sans</vt:lpstr>
      <vt:lpstr>Times New Roman</vt:lpstr>
      <vt:lpstr>Wingdings</vt:lpstr>
      <vt:lpstr>1_Custom Design</vt:lpstr>
      <vt:lpstr>Custom Design</vt:lpstr>
      <vt:lpstr>pratham</vt:lpstr>
      <vt:lpstr>abstract</vt:lpstr>
      <vt:lpstr>Table of contents</vt:lpstr>
      <vt:lpstr>introduction</vt:lpstr>
      <vt:lpstr>introduction</vt:lpstr>
      <vt:lpstr>Introduction</vt:lpstr>
      <vt:lpstr>introduction</vt:lpstr>
      <vt:lpstr>introduction</vt:lpstr>
      <vt:lpstr>introduction</vt:lpstr>
      <vt:lpstr>introduction</vt:lpstr>
      <vt:lpstr>Product and stock</vt:lpstr>
      <vt:lpstr>PRODUCT</vt:lpstr>
      <vt:lpstr>Product</vt:lpstr>
      <vt:lpstr>Product</vt:lpstr>
      <vt:lpstr>Product </vt:lpstr>
      <vt:lpstr>STOCK</vt:lpstr>
      <vt:lpstr>stock</vt:lpstr>
      <vt:lpstr>stock</vt:lpstr>
      <vt:lpstr>stock</vt:lpstr>
      <vt:lpstr>Purchase </vt:lpstr>
      <vt:lpstr>Purchase</vt:lpstr>
      <vt:lpstr>Supplier </vt:lpstr>
      <vt:lpstr>Supplier</vt:lpstr>
      <vt:lpstr>Supplier</vt:lpstr>
      <vt:lpstr>PURCHASE FORM</vt:lpstr>
      <vt:lpstr>PURCHASE FORM</vt:lpstr>
      <vt:lpstr>PURCHASE FORM</vt:lpstr>
      <vt:lpstr>PURCHASE FORM</vt:lpstr>
      <vt:lpstr>PURCHASE FORM</vt:lpstr>
      <vt:lpstr>PURCHASE FORM</vt:lpstr>
      <vt:lpstr>PURCHASE FORM</vt:lpstr>
      <vt:lpstr>PURCHASE TABLE</vt:lpstr>
      <vt:lpstr>PURCHASE TABLE</vt:lpstr>
      <vt:lpstr>PURCHASE TABLE</vt:lpstr>
      <vt:lpstr>PURCHASE TABLE</vt:lpstr>
      <vt:lpstr>PURCHASE TABLE</vt:lpstr>
      <vt:lpstr>Supplier payable</vt:lpstr>
      <vt:lpstr>Supplier payable</vt:lpstr>
      <vt:lpstr>Supplier payable </vt:lpstr>
      <vt:lpstr>Supplier receivable</vt:lpstr>
      <vt:lpstr>Supplier receivable</vt:lpstr>
      <vt:lpstr>Supplier receivable</vt:lpstr>
      <vt:lpstr>sale</vt:lpstr>
      <vt:lpstr>Customer</vt:lpstr>
      <vt:lpstr>customer</vt:lpstr>
      <vt:lpstr>customer</vt:lpstr>
      <vt:lpstr>Customer</vt:lpstr>
      <vt:lpstr>customer</vt:lpstr>
      <vt:lpstr>Sales</vt:lpstr>
      <vt:lpstr>Sales</vt:lpstr>
      <vt:lpstr>Sales</vt:lpstr>
      <vt:lpstr>Sales</vt:lpstr>
      <vt:lpstr>Sales</vt:lpstr>
      <vt:lpstr>Sales</vt:lpstr>
      <vt:lpstr>Sales</vt:lpstr>
      <vt:lpstr>Sales</vt:lpstr>
      <vt:lpstr>Sales</vt:lpstr>
      <vt:lpstr>Sales</vt:lpstr>
      <vt:lpstr>Customer  payable and  receivable</vt:lpstr>
      <vt:lpstr>Customer  payable and  receivable</vt:lpstr>
      <vt:lpstr>Customer payable and receivable</vt:lpstr>
      <vt:lpstr>Customer payable and receivable</vt:lpstr>
      <vt:lpstr>Customer payable and receivable</vt:lpstr>
      <vt:lpstr>Customer payable and receivable</vt:lpstr>
      <vt:lpstr>transaction</vt:lpstr>
      <vt:lpstr>TRansactions</vt:lpstr>
      <vt:lpstr>transactions</vt:lpstr>
      <vt:lpstr>Transactions</vt:lpstr>
      <vt:lpstr>transactions</vt:lpstr>
      <vt:lpstr>TRANSACTIONS</vt:lpstr>
      <vt:lpstr>Transactions</vt:lpstr>
      <vt:lpstr>transactions</vt:lpstr>
      <vt:lpstr>transactions</vt:lpstr>
      <vt:lpstr>transactions</vt:lpstr>
      <vt:lpstr>transactions</vt:lpstr>
      <vt:lpstr>REQUIREMENTS</vt:lpstr>
      <vt:lpstr>REQUIREMENTS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pratham</dc:title>
  <dc:creator>deepthi m</dc:creator>
  <dc:description>© Copyright PresentationGo.com</dc:description>
  <cp:lastModifiedBy>deepthi m</cp:lastModifiedBy>
  <cp:revision>31</cp:revision>
  <dcterms:created xsi:type="dcterms:W3CDTF">2018-07-23T13:45:05Z</dcterms:created>
  <dcterms:modified xsi:type="dcterms:W3CDTF">2018-07-24T10:08:22Z</dcterms:modified>
  <cp:category>Templates</cp:category>
</cp:coreProperties>
</file>